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259" r:id="rId6"/>
    <p:sldId id="266" r:id="rId7"/>
    <p:sldId id="268" r:id="rId8"/>
    <p:sldId id="265" r:id="rId9"/>
    <p:sldId id="267" r:id="rId10"/>
    <p:sldId id="276" r:id="rId11"/>
    <p:sldId id="275" r:id="rId12"/>
    <p:sldId id="277" r:id="rId13"/>
    <p:sldId id="263" r:id="rId14"/>
    <p:sldId id="273" r:id="rId15"/>
    <p:sldId id="258" r:id="rId16"/>
    <p:sldId id="278" r:id="rId17"/>
    <p:sldId id="269" r:id="rId18"/>
    <p:sldId id="270" r:id="rId19"/>
    <p:sldId id="271" r:id="rId20"/>
    <p:sldId id="272" r:id="rId21"/>
  </p:sldIdLst>
  <p:sldSz cx="12192000" cy="6858000"/>
  <p:notesSz cx="6858000" cy="10572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6C3"/>
    <a:srgbClr val="E7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ABB6D-635D-AC44-97F2-FF476ED76A5E}" v="68" dt="2020-05-06T08:04:16.121"/>
    <p1510:client id="{4844C8AF-1892-8148-AACB-BD4F21C2D243}" v="162" dt="2020-05-06T10:32:26.665"/>
    <p1510:client id="{B4A00378-933F-4CBE-9F83-E93B6B77467C}" v="2121" dt="2020-05-06T10:43:56.655"/>
    <p1510:client id="{FADE1F46-8E90-44E9-BB37-4B3A411FE469}" v="2257" dt="2020-05-05T13:49:49.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62554" autoAdjust="0"/>
  </p:normalViewPr>
  <p:slideViewPr>
    <p:cSldViewPr snapToGrid="0">
      <p:cViewPr varScale="1">
        <p:scale>
          <a:sx n="41" d="100"/>
          <a:sy n="41" d="100"/>
        </p:scale>
        <p:origin x="1312" y="3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Anders.Olander@statped.no" TargetMode="External"/><Relationship Id="rId1" Type="http://schemas.openxmlformats.org/officeDocument/2006/relationships/hyperlink" Target="mailto:Yngvild.Rye@statped.no" TargetMode="External"/><Relationship Id="rId4" Type="http://schemas.openxmlformats.org/officeDocument/2006/relationships/image" Target="../media/image31.svg"/></Relationships>
</file>

<file path=ppt/diagrams/_rels/data2.xml.rels><?xml version="1.0" encoding="UTF-8" standalone="yes"?>
<Relationships xmlns="http://schemas.openxmlformats.org/package/2006/relationships"><Relationship Id="rId3" Type="http://schemas.openxmlformats.org/officeDocument/2006/relationships/hyperlink" Target="https://www.youtube.com/watch?v=lrwOA-Je0EA&amp;t=3s" TargetMode="External"/><Relationship Id="rId7" Type="http://schemas.openxmlformats.org/officeDocument/2006/relationships/hyperlink" Target="https://www.youtube.com/watch?v=UQTX6nMp1Xg" TargetMode="External"/><Relationship Id="rId2" Type="http://schemas.openxmlformats.org/officeDocument/2006/relationships/hyperlink" Target="https://www.youtube.com/watch?v=U46eKCqC0v0" TargetMode="External"/><Relationship Id="rId1" Type="http://schemas.openxmlformats.org/officeDocument/2006/relationships/hyperlink" Target="https://uu.difi.no/kva-er-universell-utforming" TargetMode="External"/><Relationship Id="rId6" Type="http://schemas.openxmlformats.org/officeDocument/2006/relationships/hyperlink" Target="https://www.statped.no/laringsressurs/teknologi-i-opplaringen/" TargetMode="External"/><Relationship Id="rId5" Type="http://schemas.openxmlformats.org/officeDocument/2006/relationships/hyperlink" Target="https://www.youtube.com/watch?v=LwgFeK8RKJY" TargetMode="External"/><Relationship Id="rId4" Type="http://schemas.openxmlformats.org/officeDocument/2006/relationships/hyperlink" Target="https://www.youtube.com/watch?v=zLt1J9pcut4&amp;t=1s"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youtube.com/watch?v=lrwOA-Je0EA&amp;t=3s" TargetMode="External"/><Relationship Id="rId7" Type="http://schemas.openxmlformats.org/officeDocument/2006/relationships/hyperlink" Target="https://www.youtube.com/watch?v=UQTX6nMp1Xg" TargetMode="External"/><Relationship Id="rId2" Type="http://schemas.openxmlformats.org/officeDocument/2006/relationships/hyperlink" Target="https://www.youtube.com/watch?v=U46eKCqC0v0" TargetMode="External"/><Relationship Id="rId1" Type="http://schemas.openxmlformats.org/officeDocument/2006/relationships/hyperlink" Target="https://uu.difi.no/kva-er-universell-utforming" TargetMode="External"/><Relationship Id="rId6" Type="http://schemas.openxmlformats.org/officeDocument/2006/relationships/hyperlink" Target="https://www.statped.no/laringsressurs/teknologi-i-opplaringen/" TargetMode="External"/><Relationship Id="rId5" Type="http://schemas.openxmlformats.org/officeDocument/2006/relationships/hyperlink" Target="https://www.youtube.com/watch?v=LwgFeK8RKJY" TargetMode="External"/><Relationship Id="rId4" Type="http://schemas.openxmlformats.org/officeDocument/2006/relationships/hyperlink" Target="https://www.youtube.com/watch?v=zLt1J9pcut4&amp;t=1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Yngvild.Rye@statped.no" TargetMode="External"/><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hyperlink" Target="mailto:Anders.Olander@statped.no"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youtube.com/watch?v=lrwOA-Je0EA&amp;t=3s" TargetMode="External"/><Relationship Id="rId7" Type="http://schemas.openxmlformats.org/officeDocument/2006/relationships/hyperlink" Target="https://www.youtube.com/watch?v=UQTX6nMp1Xg" TargetMode="External"/><Relationship Id="rId2" Type="http://schemas.openxmlformats.org/officeDocument/2006/relationships/hyperlink" Target="https://www.youtube.com/watch?v=U46eKCqC0v0" TargetMode="External"/><Relationship Id="rId1" Type="http://schemas.openxmlformats.org/officeDocument/2006/relationships/hyperlink" Target="https://uu.difi.no/kva-er-universell-utforming" TargetMode="External"/><Relationship Id="rId6" Type="http://schemas.openxmlformats.org/officeDocument/2006/relationships/hyperlink" Target="https://www.statped.no/laringsressurs/teknologi-i-opplaringen/" TargetMode="External"/><Relationship Id="rId5" Type="http://schemas.openxmlformats.org/officeDocument/2006/relationships/hyperlink" Target="https://www.youtube.com/watch?v=LwgFeK8RKJY" TargetMode="External"/><Relationship Id="rId4" Type="http://schemas.openxmlformats.org/officeDocument/2006/relationships/hyperlink" Target="https://www.youtube.com/watch?v=zLt1J9pcut4&amp;t=1s"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youtube.com/watch?v=lrwOA-Je0EA&amp;t=3s" TargetMode="External"/><Relationship Id="rId7" Type="http://schemas.openxmlformats.org/officeDocument/2006/relationships/hyperlink" Target="https://www.youtube.com/watch?v=UQTX6nMp1Xg" TargetMode="External"/><Relationship Id="rId2" Type="http://schemas.openxmlformats.org/officeDocument/2006/relationships/hyperlink" Target="https://www.youtube.com/watch?v=U46eKCqC0v0" TargetMode="External"/><Relationship Id="rId1" Type="http://schemas.openxmlformats.org/officeDocument/2006/relationships/hyperlink" Target="https://uu.difi.no/kva-er-universell-utforming" TargetMode="External"/><Relationship Id="rId6" Type="http://schemas.openxmlformats.org/officeDocument/2006/relationships/hyperlink" Target="https://www.statped.no/laringsressurs/teknologi-i-opplaringen/" TargetMode="External"/><Relationship Id="rId5" Type="http://schemas.openxmlformats.org/officeDocument/2006/relationships/hyperlink" Target="https://www.youtube.com/watch?v=LwgFeK8RKJY" TargetMode="External"/><Relationship Id="rId4" Type="http://schemas.openxmlformats.org/officeDocument/2006/relationships/hyperlink" Target="https://www.youtube.com/watch?v=zLt1J9pcut4&amp;t=1s"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08AE2-DDCD-4EB7-BA65-E96AB99E046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E57CCF4-39FC-493F-8AC5-0285F497361E}">
      <dgm:prSet/>
      <dgm:spPr/>
      <dgm:t>
        <a:bodyPr/>
        <a:lstStyle/>
        <a:p>
          <a:pPr>
            <a:lnSpc>
              <a:spcPct val="100000"/>
            </a:lnSpc>
          </a:pPr>
          <a:r>
            <a:rPr lang="nb-NO">
              <a:hlinkClick xmlns:r="http://schemas.openxmlformats.org/officeDocument/2006/relationships" r:id="rId1"/>
            </a:rPr>
            <a:t>Yngvild.Rye@statped.no</a:t>
          </a:r>
          <a:endParaRPr lang="en-US"/>
        </a:p>
      </dgm:t>
    </dgm:pt>
    <dgm:pt modelId="{F8563D21-AB5B-4032-AE11-82D9DD2C9E0B}" type="parTrans" cxnId="{6AD1B05F-ED52-4402-B8F9-44817B2CB739}">
      <dgm:prSet/>
      <dgm:spPr/>
      <dgm:t>
        <a:bodyPr/>
        <a:lstStyle/>
        <a:p>
          <a:endParaRPr lang="en-US"/>
        </a:p>
      </dgm:t>
    </dgm:pt>
    <dgm:pt modelId="{EE32F4FE-A7A2-41C7-AD37-90F7F997784E}" type="sibTrans" cxnId="{6AD1B05F-ED52-4402-B8F9-44817B2CB739}">
      <dgm:prSet/>
      <dgm:spPr/>
      <dgm:t>
        <a:bodyPr/>
        <a:lstStyle/>
        <a:p>
          <a:endParaRPr lang="en-US"/>
        </a:p>
      </dgm:t>
    </dgm:pt>
    <dgm:pt modelId="{7F1198D5-1A16-4667-8345-9DBE502C7700}">
      <dgm:prSet/>
      <dgm:spPr/>
      <dgm:t>
        <a:bodyPr/>
        <a:lstStyle/>
        <a:p>
          <a:pPr>
            <a:lnSpc>
              <a:spcPct val="100000"/>
            </a:lnSpc>
          </a:pPr>
          <a:r>
            <a:rPr lang="nb-NO" dirty="0">
              <a:hlinkClick xmlns:r="http://schemas.openxmlformats.org/officeDocument/2006/relationships" r:id="rId2"/>
            </a:rPr>
            <a:t>Anders.Olander@statped.no</a:t>
          </a:r>
          <a:endParaRPr lang="en-US" dirty="0"/>
        </a:p>
      </dgm:t>
    </dgm:pt>
    <dgm:pt modelId="{0A24D0C6-6A72-444C-AFBB-874ABF4039ED}" type="parTrans" cxnId="{6AD59FEF-2CDC-43C9-8C00-08E14894C1B0}">
      <dgm:prSet/>
      <dgm:spPr/>
      <dgm:t>
        <a:bodyPr/>
        <a:lstStyle/>
        <a:p>
          <a:endParaRPr lang="en-US"/>
        </a:p>
      </dgm:t>
    </dgm:pt>
    <dgm:pt modelId="{2FC1ED69-F04D-494A-B994-BEFF2468C5F3}" type="sibTrans" cxnId="{6AD59FEF-2CDC-43C9-8C00-08E14894C1B0}">
      <dgm:prSet/>
      <dgm:spPr/>
      <dgm:t>
        <a:bodyPr/>
        <a:lstStyle/>
        <a:p>
          <a:endParaRPr lang="en-US"/>
        </a:p>
      </dgm:t>
    </dgm:pt>
    <dgm:pt modelId="{7C438F39-6287-4541-867A-241DAE899004}" type="pres">
      <dgm:prSet presAssocID="{36E08AE2-DDCD-4EB7-BA65-E96AB99E046E}" presName="root" presStyleCnt="0">
        <dgm:presLayoutVars>
          <dgm:dir/>
          <dgm:resizeHandles val="exact"/>
        </dgm:presLayoutVars>
      </dgm:prSet>
      <dgm:spPr/>
    </dgm:pt>
    <dgm:pt modelId="{34519FCC-E1A5-43C8-8969-99BB2B1BE004}" type="pres">
      <dgm:prSet presAssocID="{1E57CCF4-39FC-493F-8AC5-0285F497361E}" presName="compNode" presStyleCnt="0"/>
      <dgm:spPr/>
    </dgm:pt>
    <dgm:pt modelId="{35DC3EAC-8DA1-4546-B26B-0F32C3AA7BBD}" type="pres">
      <dgm:prSet presAssocID="{1E57CCF4-39FC-493F-8AC5-0285F497361E}" presName="bgRect" presStyleLbl="bgShp" presStyleIdx="0" presStyleCnt="2"/>
      <dgm:spPr/>
    </dgm:pt>
    <dgm:pt modelId="{4E4759A7-15A3-4B99-B03B-5A65FB3F90DA}" type="pres">
      <dgm:prSet presAssocID="{1E57CCF4-39FC-493F-8AC5-0285F497361E}" presName="iconRect" presStyleLbl="node1" presStyleIdx="0"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610F97ED-0EC0-4067-8CFC-BFCE04A0BF2B}" type="pres">
      <dgm:prSet presAssocID="{1E57CCF4-39FC-493F-8AC5-0285F497361E}" presName="spaceRect" presStyleCnt="0"/>
      <dgm:spPr/>
    </dgm:pt>
    <dgm:pt modelId="{6171444F-A567-4495-93D7-D2E9EC6C63BD}" type="pres">
      <dgm:prSet presAssocID="{1E57CCF4-39FC-493F-8AC5-0285F497361E}" presName="parTx" presStyleLbl="revTx" presStyleIdx="0" presStyleCnt="2">
        <dgm:presLayoutVars>
          <dgm:chMax val="0"/>
          <dgm:chPref val="0"/>
        </dgm:presLayoutVars>
      </dgm:prSet>
      <dgm:spPr/>
    </dgm:pt>
    <dgm:pt modelId="{6592A94A-5822-4CBC-BF7F-B989BE17C283}" type="pres">
      <dgm:prSet presAssocID="{EE32F4FE-A7A2-41C7-AD37-90F7F997784E}" presName="sibTrans" presStyleCnt="0"/>
      <dgm:spPr/>
    </dgm:pt>
    <dgm:pt modelId="{A5782379-9657-482C-B3FB-A1631577F924}" type="pres">
      <dgm:prSet presAssocID="{7F1198D5-1A16-4667-8345-9DBE502C7700}" presName="compNode" presStyleCnt="0"/>
      <dgm:spPr/>
    </dgm:pt>
    <dgm:pt modelId="{18ABC6B3-E509-4636-B1E2-4FC5B54CEEF3}" type="pres">
      <dgm:prSet presAssocID="{7F1198D5-1A16-4667-8345-9DBE502C7700}" presName="bgRect" presStyleLbl="bgShp" presStyleIdx="1" presStyleCnt="2"/>
      <dgm:spPr/>
    </dgm:pt>
    <dgm:pt modelId="{7A375E79-0449-4152-9E3D-779148E178B5}" type="pres">
      <dgm:prSet presAssocID="{7F1198D5-1A16-4667-8345-9DBE502C770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51F98A00-A965-4A1F-9C84-E729354EB3FF}" type="pres">
      <dgm:prSet presAssocID="{7F1198D5-1A16-4667-8345-9DBE502C7700}" presName="spaceRect" presStyleCnt="0"/>
      <dgm:spPr/>
    </dgm:pt>
    <dgm:pt modelId="{08DC31FD-4F33-4EDC-9C4F-49AF5E4391F1}" type="pres">
      <dgm:prSet presAssocID="{7F1198D5-1A16-4667-8345-9DBE502C7700}" presName="parTx" presStyleLbl="revTx" presStyleIdx="1" presStyleCnt="2">
        <dgm:presLayoutVars>
          <dgm:chMax val="0"/>
          <dgm:chPref val="0"/>
        </dgm:presLayoutVars>
      </dgm:prSet>
      <dgm:spPr/>
    </dgm:pt>
  </dgm:ptLst>
  <dgm:cxnLst>
    <dgm:cxn modelId="{5C1F3A0A-AFF4-436A-B25A-9F61DB835B1E}" type="presOf" srcId="{36E08AE2-DDCD-4EB7-BA65-E96AB99E046E}" destId="{7C438F39-6287-4541-867A-241DAE899004}" srcOrd="0" destOrd="0" presId="urn:microsoft.com/office/officeart/2018/2/layout/IconVerticalSolidList"/>
    <dgm:cxn modelId="{432A4F5E-3ABA-488D-AB34-47878CF83E3C}" type="presOf" srcId="{1E57CCF4-39FC-493F-8AC5-0285F497361E}" destId="{6171444F-A567-4495-93D7-D2E9EC6C63BD}" srcOrd="0" destOrd="0" presId="urn:microsoft.com/office/officeart/2018/2/layout/IconVerticalSolidList"/>
    <dgm:cxn modelId="{6AD1B05F-ED52-4402-B8F9-44817B2CB739}" srcId="{36E08AE2-DDCD-4EB7-BA65-E96AB99E046E}" destId="{1E57CCF4-39FC-493F-8AC5-0285F497361E}" srcOrd="0" destOrd="0" parTransId="{F8563D21-AB5B-4032-AE11-82D9DD2C9E0B}" sibTransId="{EE32F4FE-A7A2-41C7-AD37-90F7F997784E}"/>
    <dgm:cxn modelId="{559C536F-B27B-47A9-A781-4BD4FC554937}" type="presOf" srcId="{7F1198D5-1A16-4667-8345-9DBE502C7700}" destId="{08DC31FD-4F33-4EDC-9C4F-49AF5E4391F1}" srcOrd="0" destOrd="0" presId="urn:microsoft.com/office/officeart/2018/2/layout/IconVerticalSolidList"/>
    <dgm:cxn modelId="{6AD59FEF-2CDC-43C9-8C00-08E14894C1B0}" srcId="{36E08AE2-DDCD-4EB7-BA65-E96AB99E046E}" destId="{7F1198D5-1A16-4667-8345-9DBE502C7700}" srcOrd="1" destOrd="0" parTransId="{0A24D0C6-6A72-444C-AFBB-874ABF4039ED}" sibTransId="{2FC1ED69-F04D-494A-B994-BEFF2468C5F3}"/>
    <dgm:cxn modelId="{32ADFD4B-9E20-44F9-A622-311FA3738D13}" type="presParOf" srcId="{7C438F39-6287-4541-867A-241DAE899004}" destId="{34519FCC-E1A5-43C8-8969-99BB2B1BE004}" srcOrd="0" destOrd="0" presId="urn:microsoft.com/office/officeart/2018/2/layout/IconVerticalSolidList"/>
    <dgm:cxn modelId="{2D5FD406-852B-42A4-AF8C-E7EF227F11DC}" type="presParOf" srcId="{34519FCC-E1A5-43C8-8969-99BB2B1BE004}" destId="{35DC3EAC-8DA1-4546-B26B-0F32C3AA7BBD}" srcOrd="0" destOrd="0" presId="urn:microsoft.com/office/officeart/2018/2/layout/IconVerticalSolidList"/>
    <dgm:cxn modelId="{E70A757F-3D51-4284-9CF9-406EAD4BFD18}" type="presParOf" srcId="{34519FCC-E1A5-43C8-8969-99BB2B1BE004}" destId="{4E4759A7-15A3-4B99-B03B-5A65FB3F90DA}" srcOrd="1" destOrd="0" presId="urn:microsoft.com/office/officeart/2018/2/layout/IconVerticalSolidList"/>
    <dgm:cxn modelId="{4965585C-007D-449C-9F8F-40223700FAD0}" type="presParOf" srcId="{34519FCC-E1A5-43C8-8969-99BB2B1BE004}" destId="{610F97ED-0EC0-4067-8CFC-BFCE04A0BF2B}" srcOrd="2" destOrd="0" presId="urn:microsoft.com/office/officeart/2018/2/layout/IconVerticalSolidList"/>
    <dgm:cxn modelId="{F6042392-23F7-43AC-8171-869130AB08A1}" type="presParOf" srcId="{34519FCC-E1A5-43C8-8969-99BB2B1BE004}" destId="{6171444F-A567-4495-93D7-D2E9EC6C63BD}" srcOrd="3" destOrd="0" presId="urn:microsoft.com/office/officeart/2018/2/layout/IconVerticalSolidList"/>
    <dgm:cxn modelId="{B8461CC4-F042-4446-B26D-97AB031F26BA}" type="presParOf" srcId="{7C438F39-6287-4541-867A-241DAE899004}" destId="{6592A94A-5822-4CBC-BF7F-B989BE17C283}" srcOrd="1" destOrd="0" presId="urn:microsoft.com/office/officeart/2018/2/layout/IconVerticalSolidList"/>
    <dgm:cxn modelId="{7CD96052-56C6-436B-8E44-875EFD2BD5F8}" type="presParOf" srcId="{7C438F39-6287-4541-867A-241DAE899004}" destId="{A5782379-9657-482C-B3FB-A1631577F924}" srcOrd="2" destOrd="0" presId="urn:microsoft.com/office/officeart/2018/2/layout/IconVerticalSolidList"/>
    <dgm:cxn modelId="{FA78F435-F6D6-4891-847F-A13DAC49FE3F}" type="presParOf" srcId="{A5782379-9657-482C-B3FB-A1631577F924}" destId="{18ABC6B3-E509-4636-B1E2-4FC5B54CEEF3}" srcOrd="0" destOrd="0" presId="urn:microsoft.com/office/officeart/2018/2/layout/IconVerticalSolidList"/>
    <dgm:cxn modelId="{920AFF7D-3BAE-4DDF-BCB8-F705CD9804D8}" type="presParOf" srcId="{A5782379-9657-482C-B3FB-A1631577F924}" destId="{7A375E79-0449-4152-9E3D-779148E178B5}" srcOrd="1" destOrd="0" presId="urn:microsoft.com/office/officeart/2018/2/layout/IconVerticalSolidList"/>
    <dgm:cxn modelId="{8054F563-3E50-496D-A4BA-88CB247ABB54}" type="presParOf" srcId="{A5782379-9657-482C-B3FB-A1631577F924}" destId="{51F98A00-A965-4A1F-9C84-E729354EB3FF}" srcOrd="2" destOrd="0" presId="urn:microsoft.com/office/officeart/2018/2/layout/IconVerticalSolidList"/>
    <dgm:cxn modelId="{83E3C425-200F-42F4-ACCA-629DC7916730}" type="presParOf" srcId="{A5782379-9657-482C-B3FB-A1631577F924}" destId="{08DC31FD-4F33-4EDC-9C4F-49AF5E4391F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242E72-472D-43B1-965F-1F246FC20C1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D058D90-01F7-43A6-92FD-1114B0DCBA4B}">
      <dgm:prSet/>
      <dgm:spPr/>
      <dgm:t>
        <a:bodyPr/>
        <a:lstStyle/>
        <a:p>
          <a:pPr>
            <a:lnSpc>
              <a:spcPct val="100000"/>
            </a:lnSpc>
          </a:pPr>
          <a:r>
            <a:rPr lang="nb-NO" dirty="0">
              <a:hlinkClick xmlns:r="http://schemas.openxmlformats.org/officeDocument/2006/relationships" r:id="rId1"/>
            </a:rPr>
            <a:t>Hva er universell utforming?</a:t>
          </a:r>
          <a:endParaRPr lang="en-US" dirty="0"/>
        </a:p>
      </dgm:t>
    </dgm:pt>
    <dgm:pt modelId="{4895F84A-D245-4287-99D0-050A27C41EA6}" type="parTrans" cxnId="{17DFE31C-006B-483C-A2B4-53E25818912F}">
      <dgm:prSet/>
      <dgm:spPr/>
      <dgm:t>
        <a:bodyPr/>
        <a:lstStyle/>
        <a:p>
          <a:endParaRPr lang="en-US"/>
        </a:p>
      </dgm:t>
    </dgm:pt>
    <dgm:pt modelId="{534EB578-1FAF-4E45-84BD-5546B3EC8FC9}" type="sibTrans" cxnId="{17DFE31C-006B-483C-A2B4-53E25818912F}">
      <dgm:prSet/>
      <dgm:spPr/>
      <dgm:t>
        <a:bodyPr/>
        <a:lstStyle/>
        <a:p>
          <a:endParaRPr lang="en-US"/>
        </a:p>
      </dgm:t>
    </dgm:pt>
    <dgm:pt modelId="{CC815249-CD1B-49DD-8811-E7A875B2C905}">
      <dgm:prSet/>
      <dgm:spPr/>
      <dgm:t>
        <a:bodyPr/>
        <a:lstStyle/>
        <a:p>
          <a:pPr>
            <a:lnSpc>
              <a:spcPct val="100000"/>
            </a:lnSpc>
          </a:pPr>
          <a:r>
            <a:rPr lang="nb-NO" dirty="0">
              <a:hlinkClick xmlns:r="http://schemas.openxmlformats.org/officeDocument/2006/relationships" r:id="rId2"/>
            </a:rPr>
            <a:t>Tilgjengelighetsmenyen i </a:t>
          </a:r>
          <a:r>
            <a:rPr lang="nb-NO" dirty="0" err="1">
              <a:latin typeface="Arial" panose="020B0604020202020204"/>
              <a:hlinkClick xmlns:r="http://schemas.openxmlformats.org/officeDocument/2006/relationships" r:id="rId2"/>
            </a:rPr>
            <a:t>iPad</a:t>
          </a:r>
          <a:r>
            <a:rPr lang="nb-NO" dirty="0">
              <a:latin typeface="Arial" panose="020B0604020202020204"/>
              <a:hlinkClick xmlns:r="http://schemas.openxmlformats.org/officeDocument/2006/relationships" r:id="rId2"/>
            </a:rPr>
            <a:t> OS</a:t>
          </a:r>
          <a:endParaRPr lang="en-US" dirty="0"/>
        </a:p>
      </dgm:t>
    </dgm:pt>
    <dgm:pt modelId="{382336BD-B9BA-4A3B-95E5-7143655A1B93}" type="parTrans" cxnId="{843FA146-65E7-4D11-AD24-9FE69945F9F7}">
      <dgm:prSet/>
      <dgm:spPr/>
      <dgm:t>
        <a:bodyPr/>
        <a:lstStyle/>
        <a:p>
          <a:endParaRPr lang="en-US"/>
        </a:p>
      </dgm:t>
    </dgm:pt>
    <dgm:pt modelId="{1D10C4AD-3802-4FB4-ADCC-259EAF0175F0}" type="sibTrans" cxnId="{843FA146-65E7-4D11-AD24-9FE69945F9F7}">
      <dgm:prSet/>
      <dgm:spPr/>
      <dgm:t>
        <a:bodyPr/>
        <a:lstStyle/>
        <a:p>
          <a:endParaRPr lang="en-US"/>
        </a:p>
      </dgm:t>
    </dgm:pt>
    <dgm:pt modelId="{A7D51C31-3946-4C85-A7DD-C7B0DA32FBBD}">
      <dgm:prSet/>
      <dgm:spPr/>
      <dgm:t>
        <a:bodyPr/>
        <a:lstStyle/>
        <a:p>
          <a:pPr>
            <a:lnSpc>
              <a:spcPct val="100000"/>
            </a:lnSpc>
          </a:pPr>
          <a:r>
            <a:rPr lang="nb-NO" dirty="0">
              <a:hlinkClick xmlns:r="http://schemas.openxmlformats.org/officeDocument/2006/relationships" r:id="rId3"/>
            </a:rPr>
            <a:t>Tilgjengelighetsmenyen i Windows</a:t>
          </a:r>
          <a:endParaRPr lang="en-US" dirty="0"/>
        </a:p>
      </dgm:t>
    </dgm:pt>
    <dgm:pt modelId="{F5CBF4C9-4AB6-4C52-A4F4-D508FE9B946D}" type="parTrans" cxnId="{A198CDB9-2002-4043-9402-48AA400757C8}">
      <dgm:prSet/>
      <dgm:spPr/>
      <dgm:t>
        <a:bodyPr/>
        <a:lstStyle/>
        <a:p>
          <a:endParaRPr lang="en-US"/>
        </a:p>
      </dgm:t>
    </dgm:pt>
    <dgm:pt modelId="{EC2F6997-98D9-42D9-9C8C-43A50FD19EF5}" type="sibTrans" cxnId="{A198CDB9-2002-4043-9402-48AA400757C8}">
      <dgm:prSet/>
      <dgm:spPr/>
      <dgm:t>
        <a:bodyPr/>
        <a:lstStyle/>
        <a:p>
          <a:endParaRPr lang="en-US"/>
        </a:p>
      </dgm:t>
    </dgm:pt>
    <dgm:pt modelId="{64E0F91C-CC72-473B-B028-22B41AA54476}">
      <dgm:prSet/>
      <dgm:spPr/>
      <dgm:t>
        <a:bodyPr/>
        <a:lstStyle/>
        <a:p>
          <a:pPr>
            <a:lnSpc>
              <a:spcPct val="100000"/>
            </a:lnSpc>
          </a:pPr>
          <a:r>
            <a:rPr lang="nb-NO" dirty="0">
              <a:hlinkClick xmlns:r="http://schemas.openxmlformats.org/officeDocument/2006/relationships" r:id="rId4"/>
            </a:rPr>
            <a:t>Tilgjengelighetsmenyen i Android</a:t>
          </a:r>
          <a:endParaRPr lang="en-US" dirty="0"/>
        </a:p>
      </dgm:t>
    </dgm:pt>
    <dgm:pt modelId="{BD442760-4D20-4D03-86C6-6418D3BE902E}" type="parTrans" cxnId="{0BFFF830-5808-4775-90D7-38A5C8407F07}">
      <dgm:prSet/>
      <dgm:spPr/>
      <dgm:t>
        <a:bodyPr/>
        <a:lstStyle/>
        <a:p>
          <a:endParaRPr lang="en-US"/>
        </a:p>
      </dgm:t>
    </dgm:pt>
    <dgm:pt modelId="{B4E2DA4A-D902-4DB5-B7D8-3400B44CB569}" type="sibTrans" cxnId="{0BFFF830-5808-4775-90D7-38A5C8407F07}">
      <dgm:prSet/>
      <dgm:spPr/>
      <dgm:t>
        <a:bodyPr/>
        <a:lstStyle/>
        <a:p>
          <a:endParaRPr lang="en-US"/>
        </a:p>
      </dgm:t>
    </dgm:pt>
    <dgm:pt modelId="{3C315D95-D915-44EF-8D7C-3E16C5581431}">
      <dgm:prSet/>
      <dgm:spPr/>
      <dgm:t>
        <a:bodyPr/>
        <a:lstStyle/>
        <a:p>
          <a:pPr>
            <a:lnSpc>
              <a:spcPct val="100000"/>
            </a:lnSpc>
          </a:pPr>
          <a:r>
            <a:rPr lang="nb-NO" dirty="0">
              <a:hlinkClick xmlns:r="http://schemas.openxmlformats.org/officeDocument/2006/relationships" r:id="rId5"/>
            </a:rPr>
            <a:t>Tilgjengelighetsmenyen i Chrome os</a:t>
          </a:r>
          <a:endParaRPr lang="en-US" dirty="0"/>
        </a:p>
      </dgm:t>
    </dgm:pt>
    <dgm:pt modelId="{E4FDBB2C-0613-40F7-BEE3-12DCF3A73750}" type="parTrans" cxnId="{C2F6CEA0-8A48-4831-8AE8-5D2B0FF243F4}">
      <dgm:prSet/>
      <dgm:spPr/>
      <dgm:t>
        <a:bodyPr/>
        <a:lstStyle/>
        <a:p>
          <a:endParaRPr lang="en-US"/>
        </a:p>
      </dgm:t>
    </dgm:pt>
    <dgm:pt modelId="{913DE4A7-8FC9-476D-BDD8-7341084C12BE}" type="sibTrans" cxnId="{C2F6CEA0-8A48-4831-8AE8-5D2B0FF243F4}">
      <dgm:prSet/>
      <dgm:spPr/>
      <dgm:t>
        <a:bodyPr/>
        <a:lstStyle/>
        <a:p>
          <a:endParaRPr lang="en-US"/>
        </a:p>
      </dgm:t>
    </dgm:pt>
    <dgm:pt modelId="{D50C2E8A-E90E-4232-9FFE-6861F23BF586}">
      <dgm:prSet/>
      <dgm:spPr/>
      <dgm:t>
        <a:bodyPr/>
        <a:lstStyle/>
        <a:p>
          <a:pPr>
            <a:lnSpc>
              <a:spcPct val="100000"/>
            </a:lnSpc>
          </a:pPr>
          <a:r>
            <a:rPr lang="nb-NO" dirty="0">
              <a:hlinkClick xmlns:r="http://schemas.openxmlformats.org/officeDocument/2006/relationships" r:id="rId6"/>
            </a:rPr>
            <a:t>Statped, teknologi i opplæringen</a:t>
          </a:r>
          <a:endParaRPr lang="en-US" dirty="0"/>
        </a:p>
      </dgm:t>
    </dgm:pt>
    <dgm:pt modelId="{05BC2935-1907-41CB-B993-17CDE3B69534}" type="parTrans" cxnId="{9F2C9AB9-B25F-4DAA-86BF-B79C7DA5E00A}">
      <dgm:prSet/>
      <dgm:spPr/>
      <dgm:t>
        <a:bodyPr/>
        <a:lstStyle/>
        <a:p>
          <a:endParaRPr lang="en-US"/>
        </a:p>
      </dgm:t>
    </dgm:pt>
    <dgm:pt modelId="{82C8AF1F-8A77-4A4E-8CFF-848F837BD886}" type="sibTrans" cxnId="{9F2C9AB9-B25F-4DAA-86BF-B79C7DA5E00A}">
      <dgm:prSet/>
      <dgm:spPr/>
      <dgm:t>
        <a:bodyPr/>
        <a:lstStyle/>
        <a:p>
          <a:endParaRPr lang="en-US"/>
        </a:p>
      </dgm:t>
    </dgm:pt>
    <dgm:pt modelId="{30F0D295-34FB-43FD-AB27-30CBD8F7034E}">
      <dgm:prSet phldr="0"/>
      <dgm:spPr/>
      <dgm:t>
        <a:bodyPr/>
        <a:lstStyle/>
        <a:p>
          <a:pPr>
            <a:lnSpc>
              <a:spcPct val="100000"/>
            </a:lnSpc>
          </a:pPr>
          <a:r>
            <a:rPr lang="nb-NO" dirty="0">
              <a:latin typeface="Arial" panose="020B0604020202020204"/>
              <a:hlinkClick xmlns:r="http://schemas.openxmlformats.org/officeDocument/2006/relationships" r:id="rId7"/>
            </a:rPr>
            <a:t>Hvordan finne tilgjengelighetsmenyen på din enhet?</a:t>
          </a:r>
          <a:endParaRPr lang="nb-NO" dirty="0">
            <a:latin typeface="Arial" panose="020B0604020202020204"/>
          </a:endParaRPr>
        </a:p>
      </dgm:t>
    </dgm:pt>
    <dgm:pt modelId="{8B8431F1-334D-4486-AD23-E4C5569444B5}" type="parTrans" cxnId="{39DA06EC-F139-411C-B9D2-25DF4DB3DA7A}">
      <dgm:prSet/>
      <dgm:spPr/>
      <dgm:t>
        <a:bodyPr/>
        <a:lstStyle/>
        <a:p>
          <a:endParaRPr lang="nb-NO"/>
        </a:p>
      </dgm:t>
    </dgm:pt>
    <dgm:pt modelId="{B89B069F-6DA5-4E74-B253-2AB6737EB5F6}" type="sibTrans" cxnId="{39DA06EC-F139-411C-B9D2-25DF4DB3DA7A}">
      <dgm:prSet/>
      <dgm:spPr/>
      <dgm:t>
        <a:bodyPr/>
        <a:lstStyle/>
        <a:p>
          <a:endParaRPr lang="nb-NO"/>
        </a:p>
      </dgm:t>
    </dgm:pt>
    <dgm:pt modelId="{180E8001-C6A7-4D68-B496-61B1C2B03793}" type="pres">
      <dgm:prSet presAssocID="{34242E72-472D-43B1-965F-1F246FC20C1B}" presName="root" presStyleCnt="0">
        <dgm:presLayoutVars>
          <dgm:dir/>
          <dgm:resizeHandles val="exact"/>
        </dgm:presLayoutVars>
      </dgm:prSet>
      <dgm:spPr/>
    </dgm:pt>
    <dgm:pt modelId="{356ABFA4-E454-4FF4-9D97-3F0ED59E3779}" type="pres">
      <dgm:prSet presAssocID="{9D058D90-01F7-43A6-92FD-1114B0DCBA4B}" presName="compNode" presStyleCnt="0"/>
      <dgm:spPr/>
    </dgm:pt>
    <dgm:pt modelId="{F0006324-B355-4DB4-A31A-04F08EB0CEA5}" type="pres">
      <dgm:prSet presAssocID="{9D058D90-01F7-43A6-92FD-1114B0DCBA4B}" presName="bgRect" presStyleLbl="bgShp" presStyleIdx="0" presStyleCnt="7" custLinFactNeighborX="-1362" custLinFactNeighborY="-1365"/>
      <dgm:spPr/>
    </dgm:pt>
    <dgm:pt modelId="{32FA9A20-8605-49DC-B845-1B80C333244C}" type="pres">
      <dgm:prSet presAssocID="{9D058D90-01F7-43A6-92FD-1114B0DCBA4B}" presName="iconRect" presStyleLbl="node1" presStyleIdx="0" presStyleCnt="7"/>
      <dgm:spPr>
        <a:ln>
          <a:noFill/>
        </a:ln>
      </dgm:spPr>
    </dgm:pt>
    <dgm:pt modelId="{D420D987-12EF-498B-B70F-E3E2809BF201}" type="pres">
      <dgm:prSet presAssocID="{9D058D90-01F7-43A6-92FD-1114B0DCBA4B}" presName="spaceRect" presStyleCnt="0"/>
      <dgm:spPr/>
    </dgm:pt>
    <dgm:pt modelId="{B8C01AEA-039B-471C-9499-858B586B76E5}" type="pres">
      <dgm:prSet presAssocID="{9D058D90-01F7-43A6-92FD-1114B0DCBA4B}" presName="parTx" presStyleLbl="revTx" presStyleIdx="0" presStyleCnt="7">
        <dgm:presLayoutVars>
          <dgm:chMax val="0"/>
          <dgm:chPref val="0"/>
        </dgm:presLayoutVars>
      </dgm:prSet>
      <dgm:spPr/>
    </dgm:pt>
    <dgm:pt modelId="{00EFF454-965D-4AFA-9210-549C978B07EB}" type="pres">
      <dgm:prSet presAssocID="{534EB578-1FAF-4E45-84BD-5546B3EC8FC9}" presName="sibTrans" presStyleCnt="0"/>
      <dgm:spPr/>
    </dgm:pt>
    <dgm:pt modelId="{101A7F7F-006B-4884-9761-602736CA56A8}" type="pres">
      <dgm:prSet presAssocID="{CC815249-CD1B-49DD-8811-E7A875B2C905}" presName="compNode" presStyleCnt="0"/>
      <dgm:spPr/>
    </dgm:pt>
    <dgm:pt modelId="{3D793110-B826-4ADF-978C-79520D45A14B}" type="pres">
      <dgm:prSet presAssocID="{CC815249-CD1B-49DD-8811-E7A875B2C905}" presName="bgRect" presStyleLbl="bgShp" presStyleIdx="1" presStyleCnt="7"/>
      <dgm:spPr/>
    </dgm:pt>
    <dgm:pt modelId="{25284AB2-B5DC-44A9-9B6B-7BEABAFFA9FE}" type="pres">
      <dgm:prSet presAssocID="{CC815249-CD1B-49DD-8811-E7A875B2C905}" presName="iconRect" presStyleLbl="node1" presStyleIdx="1" presStyleCnt="7"/>
      <dgm:spPr>
        <a:ln>
          <a:noFill/>
        </a:ln>
      </dgm:spPr>
    </dgm:pt>
    <dgm:pt modelId="{E28F873A-ECEC-4E9A-B355-755FDEC1B345}" type="pres">
      <dgm:prSet presAssocID="{CC815249-CD1B-49DD-8811-E7A875B2C905}" presName="spaceRect" presStyleCnt="0"/>
      <dgm:spPr/>
    </dgm:pt>
    <dgm:pt modelId="{C12B08DB-FD35-4E37-8729-809FDCA32232}" type="pres">
      <dgm:prSet presAssocID="{CC815249-CD1B-49DD-8811-E7A875B2C905}" presName="parTx" presStyleLbl="revTx" presStyleIdx="1" presStyleCnt="7">
        <dgm:presLayoutVars>
          <dgm:chMax val="0"/>
          <dgm:chPref val="0"/>
        </dgm:presLayoutVars>
      </dgm:prSet>
      <dgm:spPr/>
    </dgm:pt>
    <dgm:pt modelId="{87DE598D-7458-4B6A-A548-AA4A40CEB598}" type="pres">
      <dgm:prSet presAssocID="{1D10C4AD-3802-4FB4-ADCC-259EAF0175F0}" presName="sibTrans" presStyleCnt="0"/>
      <dgm:spPr/>
    </dgm:pt>
    <dgm:pt modelId="{F01DCA08-6B25-4555-BB6D-6EBD0CE219C9}" type="pres">
      <dgm:prSet presAssocID="{A7D51C31-3946-4C85-A7DD-C7B0DA32FBBD}" presName="compNode" presStyleCnt="0"/>
      <dgm:spPr/>
    </dgm:pt>
    <dgm:pt modelId="{4EC70062-8925-4316-BA7E-8B7B97F4294A}" type="pres">
      <dgm:prSet presAssocID="{A7D51C31-3946-4C85-A7DD-C7B0DA32FBBD}" presName="bgRect" presStyleLbl="bgShp" presStyleIdx="2" presStyleCnt="7"/>
      <dgm:spPr/>
    </dgm:pt>
    <dgm:pt modelId="{B79A3791-E0DC-49C9-A831-2981BF54C530}" type="pres">
      <dgm:prSet presAssocID="{A7D51C31-3946-4C85-A7DD-C7B0DA32FBBD}" presName="iconRect" presStyleLbl="node1" presStyleIdx="2" presStyleCnt="7"/>
      <dgm:spPr>
        <a:ln>
          <a:noFill/>
        </a:ln>
      </dgm:spPr>
    </dgm:pt>
    <dgm:pt modelId="{A8B0ACFB-5AF5-4494-8190-9600A10AAB3B}" type="pres">
      <dgm:prSet presAssocID="{A7D51C31-3946-4C85-A7DD-C7B0DA32FBBD}" presName="spaceRect" presStyleCnt="0"/>
      <dgm:spPr/>
    </dgm:pt>
    <dgm:pt modelId="{1C3432C1-9092-4BF0-86D5-BE4D21B8DA87}" type="pres">
      <dgm:prSet presAssocID="{A7D51C31-3946-4C85-A7DD-C7B0DA32FBBD}" presName="parTx" presStyleLbl="revTx" presStyleIdx="2" presStyleCnt="7">
        <dgm:presLayoutVars>
          <dgm:chMax val="0"/>
          <dgm:chPref val="0"/>
        </dgm:presLayoutVars>
      </dgm:prSet>
      <dgm:spPr/>
    </dgm:pt>
    <dgm:pt modelId="{CC4F6C21-98D2-4A02-9181-95034163878C}" type="pres">
      <dgm:prSet presAssocID="{EC2F6997-98D9-42D9-9C8C-43A50FD19EF5}" presName="sibTrans" presStyleCnt="0"/>
      <dgm:spPr/>
    </dgm:pt>
    <dgm:pt modelId="{D12150FD-3258-487B-B374-9E72F4E22A6D}" type="pres">
      <dgm:prSet presAssocID="{64E0F91C-CC72-473B-B028-22B41AA54476}" presName="compNode" presStyleCnt="0"/>
      <dgm:spPr/>
    </dgm:pt>
    <dgm:pt modelId="{A4F02256-9F7A-4DA9-AE45-486E295D4C60}" type="pres">
      <dgm:prSet presAssocID="{64E0F91C-CC72-473B-B028-22B41AA54476}" presName="bgRect" presStyleLbl="bgShp" presStyleIdx="3" presStyleCnt="7"/>
      <dgm:spPr/>
    </dgm:pt>
    <dgm:pt modelId="{4CFAAB34-AEAB-4A94-A3D8-B23D1E4E7FA7}" type="pres">
      <dgm:prSet presAssocID="{64E0F91C-CC72-473B-B028-22B41AA54476}" presName="iconRect" presStyleLbl="node1" presStyleIdx="3" presStyleCnt="7"/>
      <dgm:spPr>
        <a:ln>
          <a:noFill/>
        </a:ln>
      </dgm:spPr>
    </dgm:pt>
    <dgm:pt modelId="{7168B036-D561-4C04-9450-557A8A901D61}" type="pres">
      <dgm:prSet presAssocID="{64E0F91C-CC72-473B-B028-22B41AA54476}" presName="spaceRect" presStyleCnt="0"/>
      <dgm:spPr/>
    </dgm:pt>
    <dgm:pt modelId="{8365ADAD-FADB-4528-918B-6025C1047897}" type="pres">
      <dgm:prSet presAssocID="{64E0F91C-CC72-473B-B028-22B41AA54476}" presName="parTx" presStyleLbl="revTx" presStyleIdx="3" presStyleCnt="7">
        <dgm:presLayoutVars>
          <dgm:chMax val="0"/>
          <dgm:chPref val="0"/>
        </dgm:presLayoutVars>
      </dgm:prSet>
      <dgm:spPr/>
    </dgm:pt>
    <dgm:pt modelId="{081B69FE-F3E6-42D8-9159-E7F35D5B96B7}" type="pres">
      <dgm:prSet presAssocID="{B4E2DA4A-D902-4DB5-B7D8-3400B44CB569}" presName="sibTrans" presStyleCnt="0"/>
      <dgm:spPr/>
    </dgm:pt>
    <dgm:pt modelId="{AEFF73A5-5278-4237-9368-6C6DF2CE97D1}" type="pres">
      <dgm:prSet presAssocID="{3C315D95-D915-44EF-8D7C-3E16C5581431}" presName="compNode" presStyleCnt="0"/>
      <dgm:spPr/>
    </dgm:pt>
    <dgm:pt modelId="{F79AFFA4-4D62-452F-8559-0EC697E1922C}" type="pres">
      <dgm:prSet presAssocID="{3C315D95-D915-44EF-8D7C-3E16C5581431}" presName="bgRect" presStyleLbl="bgShp" presStyleIdx="4" presStyleCnt="7"/>
      <dgm:spPr/>
    </dgm:pt>
    <dgm:pt modelId="{2DF53E6C-4BAE-4AD2-AE15-6276DAA088B5}" type="pres">
      <dgm:prSet presAssocID="{3C315D95-D915-44EF-8D7C-3E16C5581431}" presName="iconRect" presStyleLbl="node1" presStyleIdx="4" presStyleCnt="7"/>
      <dgm:spPr>
        <a:ln>
          <a:noFill/>
        </a:ln>
      </dgm:spPr>
    </dgm:pt>
    <dgm:pt modelId="{B99E116D-EAAF-4C32-8CF6-E85322447F62}" type="pres">
      <dgm:prSet presAssocID="{3C315D95-D915-44EF-8D7C-3E16C5581431}" presName="spaceRect" presStyleCnt="0"/>
      <dgm:spPr/>
    </dgm:pt>
    <dgm:pt modelId="{DBEFF3DD-242A-4905-9FD0-6574B641FCE3}" type="pres">
      <dgm:prSet presAssocID="{3C315D95-D915-44EF-8D7C-3E16C5581431}" presName="parTx" presStyleLbl="revTx" presStyleIdx="4" presStyleCnt="7">
        <dgm:presLayoutVars>
          <dgm:chMax val="0"/>
          <dgm:chPref val="0"/>
        </dgm:presLayoutVars>
      </dgm:prSet>
      <dgm:spPr/>
    </dgm:pt>
    <dgm:pt modelId="{87E4253F-F077-4B15-AF3F-E5FA369FFFD3}" type="pres">
      <dgm:prSet presAssocID="{913DE4A7-8FC9-476D-BDD8-7341084C12BE}" presName="sibTrans" presStyleCnt="0"/>
      <dgm:spPr/>
    </dgm:pt>
    <dgm:pt modelId="{AD3A724B-CB97-4877-8D04-5FBB182BA972}" type="pres">
      <dgm:prSet presAssocID="{D50C2E8A-E90E-4232-9FFE-6861F23BF586}" presName="compNode" presStyleCnt="0"/>
      <dgm:spPr/>
    </dgm:pt>
    <dgm:pt modelId="{4FC88F68-355D-47F5-BD40-818384A8FD32}" type="pres">
      <dgm:prSet presAssocID="{D50C2E8A-E90E-4232-9FFE-6861F23BF586}" presName="bgRect" presStyleLbl="bgShp" presStyleIdx="5" presStyleCnt="7"/>
      <dgm:spPr/>
    </dgm:pt>
    <dgm:pt modelId="{F72E7F35-8101-4156-912D-25B9A5FA237F}" type="pres">
      <dgm:prSet presAssocID="{D50C2E8A-E90E-4232-9FFE-6861F23BF586}" presName="iconRect" presStyleLbl="node1" presStyleIdx="5" presStyleCnt="7"/>
      <dgm:spPr>
        <a:ln>
          <a:noFill/>
        </a:ln>
      </dgm:spPr>
    </dgm:pt>
    <dgm:pt modelId="{34BE2196-AF8D-40A6-805E-7688452A6675}" type="pres">
      <dgm:prSet presAssocID="{D50C2E8A-E90E-4232-9FFE-6861F23BF586}" presName="spaceRect" presStyleCnt="0"/>
      <dgm:spPr/>
    </dgm:pt>
    <dgm:pt modelId="{E2A028B2-4DC2-4672-BB08-A92EFCDECCE6}" type="pres">
      <dgm:prSet presAssocID="{D50C2E8A-E90E-4232-9FFE-6861F23BF586}" presName="parTx" presStyleLbl="revTx" presStyleIdx="5" presStyleCnt="7">
        <dgm:presLayoutVars>
          <dgm:chMax val="0"/>
          <dgm:chPref val="0"/>
        </dgm:presLayoutVars>
      </dgm:prSet>
      <dgm:spPr/>
    </dgm:pt>
    <dgm:pt modelId="{D91DF94F-FE87-4276-8A53-BA797D7FDA6A}" type="pres">
      <dgm:prSet presAssocID="{82C8AF1F-8A77-4A4E-8CFF-848F837BD886}" presName="sibTrans" presStyleCnt="0"/>
      <dgm:spPr/>
    </dgm:pt>
    <dgm:pt modelId="{6DBEEEC0-76A1-48B5-BDFA-26EECF5EE1E3}" type="pres">
      <dgm:prSet presAssocID="{30F0D295-34FB-43FD-AB27-30CBD8F7034E}" presName="compNode" presStyleCnt="0"/>
      <dgm:spPr/>
    </dgm:pt>
    <dgm:pt modelId="{EA5134B1-52D3-4A9B-B0AD-E4ED1DD07228}" type="pres">
      <dgm:prSet presAssocID="{30F0D295-34FB-43FD-AB27-30CBD8F7034E}" presName="bgRect" presStyleLbl="bgShp" presStyleIdx="6" presStyleCnt="7"/>
      <dgm:spPr/>
    </dgm:pt>
    <dgm:pt modelId="{34E71CFA-6F45-460E-8290-BD8D1510428A}" type="pres">
      <dgm:prSet presAssocID="{30F0D295-34FB-43FD-AB27-30CBD8F7034E}" presName="iconRect" presStyleLbl="node1" presStyleIdx="6" presStyleCnt="7">
        <dgm:style>
          <a:lnRef idx="2">
            <a:schemeClr val="accent2">
              <a:shade val="50000"/>
            </a:schemeClr>
          </a:lnRef>
          <a:fillRef idx="1">
            <a:schemeClr val="accent2"/>
          </a:fillRef>
          <a:effectRef idx="0">
            <a:schemeClr val="accent2"/>
          </a:effectRef>
          <a:fontRef idx="minor">
            <a:schemeClr val="lt1"/>
          </a:fontRef>
        </dgm:style>
      </dgm:prSet>
      <dgm:spPr/>
    </dgm:pt>
    <dgm:pt modelId="{6720331C-449C-4406-919F-9248D1F59206}" type="pres">
      <dgm:prSet presAssocID="{30F0D295-34FB-43FD-AB27-30CBD8F7034E}" presName="spaceRect" presStyleCnt="0"/>
      <dgm:spPr/>
    </dgm:pt>
    <dgm:pt modelId="{640F92B8-6E66-4ED7-A0E8-A15706DB7A16}" type="pres">
      <dgm:prSet presAssocID="{30F0D295-34FB-43FD-AB27-30CBD8F7034E}" presName="parTx" presStyleLbl="revTx" presStyleIdx="6" presStyleCnt="7">
        <dgm:presLayoutVars>
          <dgm:chMax val="0"/>
          <dgm:chPref val="0"/>
        </dgm:presLayoutVars>
      </dgm:prSet>
      <dgm:spPr/>
    </dgm:pt>
  </dgm:ptLst>
  <dgm:cxnLst>
    <dgm:cxn modelId="{17DFE31C-006B-483C-A2B4-53E25818912F}" srcId="{34242E72-472D-43B1-965F-1F246FC20C1B}" destId="{9D058D90-01F7-43A6-92FD-1114B0DCBA4B}" srcOrd="0" destOrd="0" parTransId="{4895F84A-D245-4287-99D0-050A27C41EA6}" sibTransId="{534EB578-1FAF-4E45-84BD-5546B3EC8FC9}"/>
    <dgm:cxn modelId="{A5015F2E-E7C9-4138-AA2F-E5B86ABBD32D}" type="presOf" srcId="{CC815249-CD1B-49DD-8811-E7A875B2C905}" destId="{C12B08DB-FD35-4E37-8729-809FDCA32232}" srcOrd="0" destOrd="0" presId="urn:microsoft.com/office/officeart/2018/2/layout/IconVerticalSolidList"/>
    <dgm:cxn modelId="{0BFFF830-5808-4775-90D7-38A5C8407F07}" srcId="{34242E72-472D-43B1-965F-1F246FC20C1B}" destId="{64E0F91C-CC72-473B-B028-22B41AA54476}" srcOrd="3" destOrd="0" parTransId="{BD442760-4D20-4D03-86C6-6418D3BE902E}" sibTransId="{B4E2DA4A-D902-4DB5-B7D8-3400B44CB569}"/>
    <dgm:cxn modelId="{843FA146-65E7-4D11-AD24-9FE69945F9F7}" srcId="{34242E72-472D-43B1-965F-1F246FC20C1B}" destId="{CC815249-CD1B-49DD-8811-E7A875B2C905}" srcOrd="1" destOrd="0" parTransId="{382336BD-B9BA-4A3B-95E5-7143655A1B93}" sibTransId="{1D10C4AD-3802-4FB4-ADCC-259EAF0175F0}"/>
    <dgm:cxn modelId="{2A0D7A6E-B970-49F8-AF45-6925B50B72E7}" type="presOf" srcId="{9D058D90-01F7-43A6-92FD-1114B0DCBA4B}" destId="{B8C01AEA-039B-471C-9499-858B586B76E5}" srcOrd="0" destOrd="0" presId="urn:microsoft.com/office/officeart/2018/2/layout/IconVerticalSolidList"/>
    <dgm:cxn modelId="{43B21186-42E8-413F-B3C3-82894A8A504D}" type="presOf" srcId="{D50C2E8A-E90E-4232-9FFE-6861F23BF586}" destId="{E2A028B2-4DC2-4672-BB08-A92EFCDECCE6}" srcOrd="0" destOrd="0" presId="urn:microsoft.com/office/officeart/2018/2/layout/IconVerticalSolidList"/>
    <dgm:cxn modelId="{C2F6CEA0-8A48-4831-8AE8-5D2B0FF243F4}" srcId="{34242E72-472D-43B1-965F-1F246FC20C1B}" destId="{3C315D95-D915-44EF-8D7C-3E16C5581431}" srcOrd="4" destOrd="0" parTransId="{E4FDBB2C-0613-40F7-BEE3-12DCF3A73750}" sibTransId="{913DE4A7-8FC9-476D-BDD8-7341084C12BE}"/>
    <dgm:cxn modelId="{74BA8BA7-52D3-4265-AD87-50B791697A8C}" type="presOf" srcId="{3C315D95-D915-44EF-8D7C-3E16C5581431}" destId="{DBEFF3DD-242A-4905-9FD0-6574B641FCE3}" srcOrd="0" destOrd="0" presId="urn:microsoft.com/office/officeart/2018/2/layout/IconVerticalSolidList"/>
    <dgm:cxn modelId="{F54548A8-EF39-4DDA-B0C7-4C50B709248B}" type="presOf" srcId="{34242E72-472D-43B1-965F-1F246FC20C1B}" destId="{180E8001-C6A7-4D68-B496-61B1C2B03793}" srcOrd="0" destOrd="0" presId="urn:microsoft.com/office/officeart/2018/2/layout/IconVerticalSolidList"/>
    <dgm:cxn modelId="{9F2C9AB9-B25F-4DAA-86BF-B79C7DA5E00A}" srcId="{34242E72-472D-43B1-965F-1F246FC20C1B}" destId="{D50C2E8A-E90E-4232-9FFE-6861F23BF586}" srcOrd="5" destOrd="0" parTransId="{05BC2935-1907-41CB-B993-17CDE3B69534}" sibTransId="{82C8AF1F-8A77-4A4E-8CFF-848F837BD886}"/>
    <dgm:cxn modelId="{A198CDB9-2002-4043-9402-48AA400757C8}" srcId="{34242E72-472D-43B1-965F-1F246FC20C1B}" destId="{A7D51C31-3946-4C85-A7DD-C7B0DA32FBBD}" srcOrd="2" destOrd="0" parTransId="{F5CBF4C9-4AB6-4C52-A4F4-D508FE9B946D}" sibTransId="{EC2F6997-98D9-42D9-9C8C-43A50FD19EF5}"/>
    <dgm:cxn modelId="{230698BB-6B65-4A82-B6B0-CA7E66FCFA71}" type="presOf" srcId="{64E0F91C-CC72-473B-B028-22B41AA54476}" destId="{8365ADAD-FADB-4528-918B-6025C1047897}" srcOrd="0" destOrd="0" presId="urn:microsoft.com/office/officeart/2018/2/layout/IconVerticalSolidList"/>
    <dgm:cxn modelId="{69B6C8C3-9F50-4FBE-B26C-FE6E00BA94A1}" type="presOf" srcId="{30F0D295-34FB-43FD-AB27-30CBD8F7034E}" destId="{640F92B8-6E66-4ED7-A0E8-A15706DB7A16}" srcOrd="0" destOrd="0" presId="urn:microsoft.com/office/officeart/2018/2/layout/IconVerticalSolidList"/>
    <dgm:cxn modelId="{39DA06EC-F139-411C-B9D2-25DF4DB3DA7A}" srcId="{34242E72-472D-43B1-965F-1F246FC20C1B}" destId="{30F0D295-34FB-43FD-AB27-30CBD8F7034E}" srcOrd="6" destOrd="0" parTransId="{8B8431F1-334D-4486-AD23-E4C5569444B5}" sibTransId="{B89B069F-6DA5-4E74-B253-2AB6737EB5F6}"/>
    <dgm:cxn modelId="{C69CA4EE-B6E0-4EE0-AED2-7A266C0DB723}" type="presOf" srcId="{A7D51C31-3946-4C85-A7DD-C7B0DA32FBBD}" destId="{1C3432C1-9092-4BF0-86D5-BE4D21B8DA87}" srcOrd="0" destOrd="0" presId="urn:microsoft.com/office/officeart/2018/2/layout/IconVerticalSolidList"/>
    <dgm:cxn modelId="{29999493-396E-4294-B96D-8C46061B9BCA}" type="presParOf" srcId="{180E8001-C6A7-4D68-B496-61B1C2B03793}" destId="{356ABFA4-E454-4FF4-9D97-3F0ED59E3779}" srcOrd="0" destOrd="0" presId="urn:microsoft.com/office/officeart/2018/2/layout/IconVerticalSolidList"/>
    <dgm:cxn modelId="{FEDAFF7F-930C-4E54-B8AD-013D0BC64826}" type="presParOf" srcId="{356ABFA4-E454-4FF4-9D97-3F0ED59E3779}" destId="{F0006324-B355-4DB4-A31A-04F08EB0CEA5}" srcOrd="0" destOrd="0" presId="urn:microsoft.com/office/officeart/2018/2/layout/IconVerticalSolidList"/>
    <dgm:cxn modelId="{310B6E62-49F0-4AEE-8894-4BB4F349BE33}" type="presParOf" srcId="{356ABFA4-E454-4FF4-9D97-3F0ED59E3779}" destId="{32FA9A20-8605-49DC-B845-1B80C333244C}" srcOrd="1" destOrd="0" presId="urn:microsoft.com/office/officeart/2018/2/layout/IconVerticalSolidList"/>
    <dgm:cxn modelId="{9F5C10E4-CFA1-4460-884D-4EF3EC52EEC9}" type="presParOf" srcId="{356ABFA4-E454-4FF4-9D97-3F0ED59E3779}" destId="{D420D987-12EF-498B-B70F-E3E2809BF201}" srcOrd="2" destOrd="0" presId="urn:microsoft.com/office/officeart/2018/2/layout/IconVerticalSolidList"/>
    <dgm:cxn modelId="{32D9E6F9-811E-4E28-9C15-B8F7367EE562}" type="presParOf" srcId="{356ABFA4-E454-4FF4-9D97-3F0ED59E3779}" destId="{B8C01AEA-039B-471C-9499-858B586B76E5}" srcOrd="3" destOrd="0" presId="urn:microsoft.com/office/officeart/2018/2/layout/IconVerticalSolidList"/>
    <dgm:cxn modelId="{C0524785-90AB-48F7-9B18-A48720C8A6DB}" type="presParOf" srcId="{180E8001-C6A7-4D68-B496-61B1C2B03793}" destId="{00EFF454-965D-4AFA-9210-549C978B07EB}" srcOrd="1" destOrd="0" presId="urn:microsoft.com/office/officeart/2018/2/layout/IconVerticalSolidList"/>
    <dgm:cxn modelId="{B20E4788-B183-40D3-BE23-00F1EF890DFF}" type="presParOf" srcId="{180E8001-C6A7-4D68-B496-61B1C2B03793}" destId="{101A7F7F-006B-4884-9761-602736CA56A8}" srcOrd="2" destOrd="0" presId="urn:microsoft.com/office/officeart/2018/2/layout/IconVerticalSolidList"/>
    <dgm:cxn modelId="{4A01DE7F-C488-40DD-A6AB-0E6062260DDA}" type="presParOf" srcId="{101A7F7F-006B-4884-9761-602736CA56A8}" destId="{3D793110-B826-4ADF-978C-79520D45A14B}" srcOrd="0" destOrd="0" presId="urn:microsoft.com/office/officeart/2018/2/layout/IconVerticalSolidList"/>
    <dgm:cxn modelId="{09EAC816-2B19-4599-AF8E-7ECC59C84556}" type="presParOf" srcId="{101A7F7F-006B-4884-9761-602736CA56A8}" destId="{25284AB2-B5DC-44A9-9B6B-7BEABAFFA9FE}" srcOrd="1" destOrd="0" presId="urn:microsoft.com/office/officeart/2018/2/layout/IconVerticalSolidList"/>
    <dgm:cxn modelId="{3AF764EF-A69D-4843-B023-5726C7324A4E}" type="presParOf" srcId="{101A7F7F-006B-4884-9761-602736CA56A8}" destId="{E28F873A-ECEC-4E9A-B355-755FDEC1B345}" srcOrd="2" destOrd="0" presId="urn:microsoft.com/office/officeart/2018/2/layout/IconVerticalSolidList"/>
    <dgm:cxn modelId="{DB2FB8E8-98B8-4D64-B9AF-DD415CCEEDE3}" type="presParOf" srcId="{101A7F7F-006B-4884-9761-602736CA56A8}" destId="{C12B08DB-FD35-4E37-8729-809FDCA32232}" srcOrd="3" destOrd="0" presId="urn:microsoft.com/office/officeart/2018/2/layout/IconVerticalSolidList"/>
    <dgm:cxn modelId="{023CC06D-FA9D-461A-9BD5-FE5882822BB5}" type="presParOf" srcId="{180E8001-C6A7-4D68-B496-61B1C2B03793}" destId="{87DE598D-7458-4B6A-A548-AA4A40CEB598}" srcOrd="3" destOrd="0" presId="urn:microsoft.com/office/officeart/2018/2/layout/IconVerticalSolidList"/>
    <dgm:cxn modelId="{709CF014-5F1E-469A-AAD5-AFE1CDB11708}" type="presParOf" srcId="{180E8001-C6A7-4D68-B496-61B1C2B03793}" destId="{F01DCA08-6B25-4555-BB6D-6EBD0CE219C9}" srcOrd="4" destOrd="0" presId="urn:microsoft.com/office/officeart/2018/2/layout/IconVerticalSolidList"/>
    <dgm:cxn modelId="{22BF9D76-102F-4117-8C57-C796F7DA0BED}" type="presParOf" srcId="{F01DCA08-6B25-4555-BB6D-6EBD0CE219C9}" destId="{4EC70062-8925-4316-BA7E-8B7B97F4294A}" srcOrd="0" destOrd="0" presId="urn:microsoft.com/office/officeart/2018/2/layout/IconVerticalSolidList"/>
    <dgm:cxn modelId="{4377ED13-F805-4A60-B1DB-6DB69D39F2E3}" type="presParOf" srcId="{F01DCA08-6B25-4555-BB6D-6EBD0CE219C9}" destId="{B79A3791-E0DC-49C9-A831-2981BF54C530}" srcOrd="1" destOrd="0" presId="urn:microsoft.com/office/officeart/2018/2/layout/IconVerticalSolidList"/>
    <dgm:cxn modelId="{1B505B41-369F-4AE3-A5DC-BCBDB3A2CE40}" type="presParOf" srcId="{F01DCA08-6B25-4555-BB6D-6EBD0CE219C9}" destId="{A8B0ACFB-5AF5-4494-8190-9600A10AAB3B}" srcOrd="2" destOrd="0" presId="urn:microsoft.com/office/officeart/2018/2/layout/IconVerticalSolidList"/>
    <dgm:cxn modelId="{889A3E6A-77A4-440B-A449-6D1D99707FC4}" type="presParOf" srcId="{F01DCA08-6B25-4555-BB6D-6EBD0CE219C9}" destId="{1C3432C1-9092-4BF0-86D5-BE4D21B8DA87}" srcOrd="3" destOrd="0" presId="urn:microsoft.com/office/officeart/2018/2/layout/IconVerticalSolidList"/>
    <dgm:cxn modelId="{A7B1B9CF-123D-457A-B21B-FF962065C260}" type="presParOf" srcId="{180E8001-C6A7-4D68-B496-61B1C2B03793}" destId="{CC4F6C21-98D2-4A02-9181-95034163878C}" srcOrd="5" destOrd="0" presId="urn:microsoft.com/office/officeart/2018/2/layout/IconVerticalSolidList"/>
    <dgm:cxn modelId="{3726F5E3-D0DB-4159-97B4-27A3F6E2467D}" type="presParOf" srcId="{180E8001-C6A7-4D68-B496-61B1C2B03793}" destId="{D12150FD-3258-487B-B374-9E72F4E22A6D}" srcOrd="6" destOrd="0" presId="urn:microsoft.com/office/officeart/2018/2/layout/IconVerticalSolidList"/>
    <dgm:cxn modelId="{20D547E9-EAA3-46CE-BDE0-91B2833C6F57}" type="presParOf" srcId="{D12150FD-3258-487B-B374-9E72F4E22A6D}" destId="{A4F02256-9F7A-4DA9-AE45-486E295D4C60}" srcOrd="0" destOrd="0" presId="urn:microsoft.com/office/officeart/2018/2/layout/IconVerticalSolidList"/>
    <dgm:cxn modelId="{7897A9EE-9013-4775-B192-AF24BBB7478A}" type="presParOf" srcId="{D12150FD-3258-487B-B374-9E72F4E22A6D}" destId="{4CFAAB34-AEAB-4A94-A3D8-B23D1E4E7FA7}" srcOrd="1" destOrd="0" presId="urn:microsoft.com/office/officeart/2018/2/layout/IconVerticalSolidList"/>
    <dgm:cxn modelId="{9CEF482C-4DA7-4850-86FF-DDC8BFFBE53D}" type="presParOf" srcId="{D12150FD-3258-487B-B374-9E72F4E22A6D}" destId="{7168B036-D561-4C04-9450-557A8A901D61}" srcOrd="2" destOrd="0" presId="urn:microsoft.com/office/officeart/2018/2/layout/IconVerticalSolidList"/>
    <dgm:cxn modelId="{830C0DE7-56AC-4B14-ACB1-1FDD11D9C642}" type="presParOf" srcId="{D12150FD-3258-487B-B374-9E72F4E22A6D}" destId="{8365ADAD-FADB-4528-918B-6025C1047897}" srcOrd="3" destOrd="0" presId="urn:microsoft.com/office/officeart/2018/2/layout/IconVerticalSolidList"/>
    <dgm:cxn modelId="{786CCA63-E8A1-486F-9E1B-5C1780A2E2C3}" type="presParOf" srcId="{180E8001-C6A7-4D68-B496-61B1C2B03793}" destId="{081B69FE-F3E6-42D8-9159-E7F35D5B96B7}" srcOrd="7" destOrd="0" presId="urn:microsoft.com/office/officeart/2018/2/layout/IconVerticalSolidList"/>
    <dgm:cxn modelId="{14FDE046-3320-41AD-981E-5ACD9D60C4ED}" type="presParOf" srcId="{180E8001-C6A7-4D68-B496-61B1C2B03793}" destId="{AEFF73A5-5278-4237-9368-6C6DF2CE97D1}" srcOrd="8" destOrd="0" presId="urn:microsoft.com/office/officeart/2018/2/layout/IconVerticalSolidList"/>
    <dgm:cxn modelId="{1F3BBC5D-82EA-4AE9-A7B4-AB764ED79AC0}" type="presParOf" srcId="{AEFF73A5-5278-4237-9368-6C6DF2CE97D1}" destId="{F79AFFA4-4D62-452F-8559-0EC697E1922C}" srcOrd="0" destOrd="0" presId="urn:microsoft.com/office/officeart/2018/2/layout/IconVerticalSolidList"/>
    <dgm:cxn modelId="{A72FF673-81A2-420B-B72B-356AF99398EC}" type="presParOf" srcId="{AEFF73A5-5278-4237-9368-6C6DF2CE97D1}" destId="{2DF53E6C-4BAE-4AD2-AE15-6276DAA088B5}" srcOrd="1" destOrd="0" presId="urn:microsoft.com/office/officeart/2018/2/layout/IconVerticalSolidList"/>
    <dgm:cxn modelId="{7164B9FD-92B2-4076-B8F6-D3C0CF8948FE}" type="presParOf" srcId="{AEFF73A5-5278-4237-9368-6C6DF2CE97D1}" destId="{B99E116D-EAAF-4C32-8CF6-E85322447F62}" srcOrd="2" destOrd="0" presId="urn:microsoft.com/office/officeart/2018/2/layout/IconVerticalSolidList"/>
    <dgm:cxn modelId="{050F4668-241A-4CFF-90F9-CD892809CBE9}" type="presParOf" srcId="{AEFF73A5-5278-4237-9368-6C6DF2CE97D1}" destId="{DBEFF3DD-242A-4905-9FD0-6574B641FCE3}" srcOrd="3" destOrd="0" presId="urn:microsoft.com/office/officeart/2018/2/layout/IconVerticalSolidList"/>
    <dgm:cxn modelId="{70BA3E51-B75F-48E7-A8FC-4B18C11EF158}" type="presParOf" srcId="{180E8001-C6A7-4D68-B496-61B1C2B03793}" destId="{87E4253F-F077-4B15-AF3F-E5FA369FFFD3}" srcOrd="9" destOrd="0" presId="urn:microsoft.com/office/officeart/2018/2/layout/IconVerticalSolidList"/>
    <dgm:cxn modelId="{ADAD155E-8E56-43BF-9290-F3B5937F53B3}" type="presParOf" srcId="{180E8001-C6A7-4D68-B496-61B1C2B03793}" destId="{AD3A724B-CB97-4877-8D04-5FBB182BA972}" srcOrd="10" destOrd="0" presId="urn:microsoft.com/office/officeart/2018/2/layout/IconVerticalSolidList"/>
    <dgm:cxn modelId="{45E20C0D-4251-4A0F-9075-64CEEBFDEACE}" type="presParOf" srcId="{AD3A724B-CB97-4877-8D04-5FBB182BA972}" destId="{4FC88F68-355D-47F5-BD40-818384A8FD32}" srcOrd="0" destOrd="0" presId="urn:microsoft.com/office/officeart/2018/2/layout/IconVerticalSolidList"/>
    <dgm:cxn modelId="{9548F400-FAE4-45B6-837D-357AD9CF13AC}" type="presParOf" srcId="{AD3A724B-CB97-4877-8D04-5FBB182BA972}" destId="{F72E7F35-8101-4156-912D-25B9A5FA237F}" srcOrd="1" destOrd="0" presId="urn:microsoft.com/office/officeart/2018/2/layout/IconVerticalSolidList"/>
    <dgm:cxn modelId="{071650B8-2D0B-4C63-A5DC-10099AB2693F}" type="presParOf" srcId="{AD3A724B-CB97-4877-8D04-5FBB182BA972}" destId="{34BE2196-AF8D-40A6-805E-7688452A6675}" srcOrd="2" destOrd="0" presId="urn:microsoft.com/office/officeart/2018/2/layout/IconVerticalSolidList"/>
    <dgm:cxn modelId="{2F296E18-22D9-4B3A-9A65-0581E3DBB259}" type="presParOf" srcId="{AD3A724B-CB97-4877-8D04-5FBB182BA972}" destId="{E2A028B2-4DC2-4672-BB08-A92EFCDECCE6}" srcOrd="3" destOrd="0" presId="urn:microsoft.com/office/officeart/2018/2/layout/IconVerticalSolidList"/>
    <dgm:cxn modelId="{3E4D8233-59D5-4F1A-B261-69FCD9DB51B4}" type="presParOf" srcId="{180E8001-C6A7-4D68-B496-61B1C2B03793}" destId="{D91DF94F-FE87-4276-8A53-BA797D7FDA6A}" srcOrd="11" destOrd="0" presId="urn:microsoft.com/office/officeart/2018/2/layout/IconVerticalSolidList"/>
    <dgm:cxn modelId="{6268B795-934F-49E9-AA3B-9F3B8200290E}" type="presParOf" srcId="{180E8001-C6A7-4D68-B496-61B1C2B03793}" destId="{6DBEEEC0-76A1-48B5-BDFA-26EECF5EE1E3}" srcOrd="12" destOrd="0" presId="urn:microsoft.com/office/officeart/2018/2/layout/IconVerticalSolidList"/>
    <dgm:cxn modelId="{F28697EF-E7A1-4235-940A-11FE60E07472}" type="presParOf" srcId="{6DBEEEC0-76A1-48B5-BDFA-26EECF5EE1E3}" destId="{EA5134B1-52D3-4A9B-B0AD-E4ED1DD07228}" srcOrd="0" destOrd="0" presId="urn:microsoft.com/office/officeart/2018/2/layout/IconVerticalSolidList"/>
    <dgm:cxn modelId="{BB087758-DA50-47A5-8ED1-CAAF99B1E791}" type="presParOf" srcId="{6DBEEEC0-76A1-48B5-BDFA-26EECF5EE1E3}" destId="{34E71CFA-6F45-460E-8290-BD8D1510428A}" srcOrd="1" destOrd="0" presId="urn:microsoft.com/office/officeart/2018/2/layout/IconVerticalSolidList"/>
    <dgm:cxn modelId="{A1D0852E-BA65-416D-BBA0-B571576FB29C}" type="presParOf" srcId="{6DBEEEC0-76A1-48B5-BDFA-26EECF5EE1E3}" destId="{6720331C-449C-4406-919F-9248D1F59206}" srcOrd="2" destOrd="0" presId="urn:microsoft.com/office/officeart/2018/2/layout/IconVerticalSolidList"/>
    <dgm:cxn modelId="{694F9FA8-B9A7-4899-8A92-DA478AC2CEE4}" type="presParOf" srcId="{6DBEEEC0-76A1-48B5-BDFA-26EECF5EE1E3}" destId="{640F92B8-6E66-4ED7-A0E8-A15706DB7A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242E72-472D-43B1-965F-1F246FC20C1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D058D90-01F7-43A6-92FD-1114B0DCBA4B}">
      <dgm:prSet/>
      <dgm:spPr/>
      <dgm:t>
        <a:bodyPr/>
        <a:lstStyle/>
        <a:p>
          <a:pPr>
            <a:lnSpc>
              <a:spcPct val="100000"/>
            </a:lnSpc>
          </a:pPr>
          <a:r>
            <a:rPr lang="nb-NO" dirty="0">
              <a:hlinkClick xmlns:r="http://schemas.openxmlformats.org/officeDocument/2006/relationships" r:id="rId1"/>
            </a:rPr>
            <a:t>Hva er universell utforming?</a:t>
          </a:r>
          <a:endParaRPr lang="en-US" dirty="0"/>
        </a:p>
      </dgm:t>
    </dgm:pt>
    <dgm:pt modelId="{4895F84A-D245-4287-99D0-050A27C41EA6}" type="parTrans" cxnId="{17DFE31C-006B-483C-A2B4-53E25818912F}">
      <dgm:prSet/>
      <dgm:spPr/>
      <dgm:t>
        <a:bodyPr/>
        <a:lstStyle/>
        <a:p>
          <a:endParaRPr lang="en-US"/>
        </a:p>
      </dgm:t>
    </dgm:pt>
    <dgm:pt modelId="{534EB578-1FAF-4E45-84BD-5546B3EC8FC9}" type="sibTrans" cxnId="{17DFE31C-006B-483C-A2B4-53E25818912F}">
      <dgm:prSet/>
      <dgm:spPr/>
      <dgm:t>
        <a:bodyPr/>
        <a:lstStyle/>
        <a:p>
          <a:endParaRPr lang="en-US"/>
        </a:p>
      </dgm:t>
    </dgm:pt>
    <dgm:pt modelId="{CC815249-CD1B-49DD-8811-E7A875B2C905}">
      <dgm:prSet/>
      <dgm:spPr/>
      <dgm:t>
        <a:bodyPr/>
        <a:lstStyle/>
        <a:p>
          <a:pPr>
            <a:lnSpc>
              <a:spcPct val="100000"/>
            </a:lnSpc>
          </a:pPr>
          <a:r>
            <a:rPr lang="nb-NO" dirty="0">
              <a:hlinkClick xmlns:r="http://schemas.openxmlformats.org/officeDocument/2006/relationships" r:id="rId2"/>
            </a:rPr>
            <a:t>Tilgjengelighetsmenyen i </a:t>
          </a:r>
          <a:r>
            <a:rPr lang="nb-NO" dirty="0" err="1">
              <a:latin typeface="Arial" panose="020B0604020202020204"/>
              <a:hlinkClick xmlns:r="http://schemas.openxmlformats.org/officeDocument/2006/relationships" r:id="rId2"/>
            </a:rPr>
            <a:t>iPad</a:t>
          </a:r>
          <a:r>
            <a:rPr lang="nb-NO" dirty="0">
              <a:latin typeface="Arial" panose="020B0604020202020204"/>
              <a:hlinkClick xmlns:r="http://schemas.openxmlformats.org/officeDocument/2006/relationships" r:id="rId2"/>
            </a:rPr>
            <a:t> OS</a:t>
          </a:r>
          <a:endParaRPr lang="en-US" dirty="0"/>
        </a:p>
      </dgm:t>
    </dgm:pt>
    <dgm:pt modelId="{382336BD-B9BA-4A3B-95E5-7143655A1B93}" type="parTrans" cxnId="{843FA146-65E7-4D11-AD24-9FE69945F9F7}">
      <dgm:prSet/>
      <dgm:spPr/>
      <dgm:t>
        <a:bodyPr/>
        <a:lstStyle/>
        <a:p>
          <a:endParaRPr lang="en-US"/>
        </a:p>
      </dgm:t>
    </dgm:pt>
    <dgm:pt modelId="{1D10C4AD-3802-4FB4-ADCC-259EAF0175F0}" type="sibTrans" cxnId="{843FA146-65E7-4D11-AD24-9FE69945F9F7}">
      <dgm:prSet/>
      <dgm:spPr/>
      <dgm:t>
        <a:bodyPr/>
        <a:lstStyle/>
        <a:p>
          <a:endParaRPr lang="en-US"/>
        </a:p>
      </dgm:t>
    </dgm:pt>
    <dgm:pt modelId="{A7D51C31-3946-4C85-A7DD-C7B0DA32FBBD}">
      <dgm:prSet/>
      <dgm:spPr/>
      <dgm:t>
        <a:bodyPr/>
        <a:lstStyle/>
        <a:p>
          <a:pPr>
            <a:lnSpc>
              <a:spcPct val="100000"/>
            </a:lnSpc>
          </a:pPr>
          <a:r>
            <a:rPr lang="nb-NO" dirty="0">
              <a:hlinkClick xmlns:r="http://schemas.openxmlformats.org/officeDocument/2006/relationships" r:id="rId3"/>
            </a:rPr>
            <a:t>Tilgjengelighetsmenyen i Windows</a:t>
          </a:r>
          <a:endParaRPr lang="en-US" dirty="0"/>
        </a:p>
      </dgm:t>
    </dgm:pt>
    <dgm:pt modelId="{F5CBF4C9-4AB6-4C52-A4F4-D508FE9B946D}" type="parTrans" cxnId="{A198CDB9-2002-4043-9402-48AA400757C8}">
      <dgm:prSet/>
      <dgm:spPr/>
      <dgm:t>
        <a:bodyPr/>
        <a:lstStyle/>
        <a:p>
          <a:endParaRPr lang="en-US"/>
        </a:p>
      </dgm:t>
    </dgm:pt>
    <dgm:pt modelId="{EC2F6997-98D9-42D9-9C8C-43A50FD19EF5}" type="sibTrans" cxnId="{A198CDB9-2002-4043-9402-48AA400757C8}">
      <dgm:prSet/>
      <dgm:spPr/>
      <dgm:t>
        <a:bodyPr/>
        <a:lstStyle/>
        <a:p>
          <a:endParaRPr lang="en-US"/>
        </a:p>
      </dgm:t>
    </dgm:pt>
    <dgm:pt modelId="{64E0F91C-CC72-473B-B028-22B41AA54476}">
      <dgm:prSet/>
      <dgm:spPr/>
      <dgm:t>
        <a:bodyPr/>
        <a:lstStyle/>
        <a:p>
          <a:pPr>
            <a:lnSpc>
              <a:spcPct val="100000"/>
            </a:lnSpc>
          </a:pPr>
          <a:r>
            <a:rPr lang="nb-NO" dirty="0">
              <a:hlinkClick xmlns:r="http://schemas.openxmlformats.org/officeDocument/2006/relationships" r:id="rId4"/>
            </a:rPr>
            <a:t>Tilgjengelighetsmenyen i Android</a:t>
          </a:r>
          <a:endParaRPr lang="en-US" dirty="0"/>
        </a:p>
      </dgm:t>
    </dgm:pt>
    <dgm:pt modelId="{BD442760-4D20-4D03-86C6-6418D3BE902E}" type="parTrans" cxnId="{0BFFF830-5808-4775-90D7-38A5C8407F07}">
      <dgm:prSet/>
      <dgm:spPr/>
      <dgm:t>
        <a:bodyPr/>
        <a:lstStyle/>
        <a:p>
          <a:endParaRPr lang="en-US"/>
        </a:p>
      </dgm:t>
    </dgm:pt>
    <dgm:pt modelId="{B4E2DA4A-D902-4DB5-B7D8-3400B44CB569}" type="sibTrans" cxnId="{0BFFF830-5808-4775-90D7-38A5C8407F07}">
      <dgm:prSet/>
      <dgm:spPr/>
      <dgm:t>
        <a:bodyPr/>
        <a:lstStyle/>
        <a:p>
          <a:endParaRPr lang="en-US"/>
        </a:p>
      </dgm:t>
    </dgm:pt>
    <dgm:pt modelId="{3C315D95-D915-44EF-8D7C-3E16C5581431}">
      <dgm:prSet/>
      <dgm:spPr/>
      <dgm:t>
        <a:bodyPr/>
        <a:lstStyle/>
        <a:p>
          <a:pPr>
            <a:lnSpc>
              <a:spcPct val="100000"/>
            </a:lnSpc>
          </a:pPr>
          <a:r>
            <a:rPr lang="nb-NO" dirty="0">
              <a:hlinkClick xmlns:r="http://schemas.openxmlformats.org/officeDocument/2006/relationships" r:id="rId5"/>
            </a:rPr>
            <a:t>Tilgjengelighetsmenyen i Chrome os</a:t>
          </a:r>
          <a:endParaRPr lang="en-US" dirty="0"/>
        </a:p>
      </dgm:t>
    </dgm:pt>
    <dgm:pt modelId="{E4FDBB2C-0613-40F7-BEE3-12DCF3A73750}" type="parTrans" cxnId="{C2F6CEA0-8A48-4831-8AE8-5D2B0FF243F4}">
      <dgm:prSet/>
      <dgm:spPr/>
      <dgm:t>
        <a:bodyPr/>
        <a:lstStyle/>
        <a:p>
          <a:endParaRPr lang="en-US"/>
        </a:p>
      </dgm:t>
    </dgm:pt>
    <dgm:pt modelId="{913DE4A7-8FC9-476D-BDD8-7341084C12BE}" type="sibTrans" cxnId="{C2F6CEA0-8A48-4831-8AE8-5D2B0FF243F4}">
      <dgm:prSet/>
      <dgm:spPr/>
      <dgm:t>
        <a:bodyPr/>
        <a:lstStyle/>
        <a:p>
          <a:endParaRPr lang="en-US"/>
        </a:p>
      </dgm:t>
    </dgm:pt>
    <dgm:pt modelId="{D50C2E8A-E90E-4232-9FFE-6861F23BF586}">
      <dgm:prSet/>
      <dgm:spPr/>
      <dgm:t>
        <a:bodyPr/>
        <a:lstStyle/>
        <a:p>
          <a:pPr>
            <a:lnSpc>
              <a:spcPct val="100000"/>
            </a:lnSpc>
          </a:pPr>
          <a:r>
            <a:rPr lang="nb-NO" dirty="0">
              <a:hlinkClick xmlns:r="http://schemas.openxmlformats.org/officeDocument/2006/relationships" r:id="rId6"/>
            </a:rPr>
            <a:t>Statped, teknologi i opplæringen</a:t>
          </a:r>
          <a:endParaRPr lang="en-US" dirty="0"/>
        </a:p>
      </dgm:t>
    </dgm:pt>
    <dgm:pt modelId="{05BC2935-1907-41CB-B993-17CDE3B69534}" type="parTrans" cxnId="{9F2C9AB9-B25F-4DAA-86BF-B79C7DA5E00A}">
      <dgm:prSet/>
      <dgm:spPr/>
      <dgm:t>
        <a:bodyPr/>
        <a:lstStyle/>
        <a:p>
          <a:endParaRPr lang="en-US"/>
        </a:p>
      </dgm:t>
    </dgm:pt>
    <dgm:pt modelId="{82C8AF1F-8A77-4A4E-8CFF-848F837BD886}" type="sibTrans" cxnId="{9F2C9AB9-B25F-4DAA-86BF-B79C7DA5E00A}">
      <dgm:prSet/>
      <dgm:spPr/>
      <dgm:t>
        <a:bodyPr/>
        <a:lstStyle/>
        <a:p>
          <a:endParaRPr lang="en-US"/>
        </a:p>
      </dgm:t>
    </dgm:pt>
    <dgm:pt modelId="{30F0D295-34FB-43FD-AB27-30CBD8F7034E}">
      <dgm:prSet phldr="0"/>
      <dgm:spPr/>
      <dgm:t>
        <a:bodyPr/>
        <a:lstStyle/>
        <a:p>
          <a:pPr>
            <a:lnSpc>
              <a:spcPct val="100000"/>
            </a:lnSpc>
          </a:pPr>
          <a:r>
            <a:rPr lang="nb-NO" dirty="0">
              <a:latin typeface="Arial" panose="020B0604020202020204"/>
              <a:hlinkClick xmlns:r="http://schemas.openxmlformats.org/officeDocument/2006/relationships" r:id="rId7"/>
            </a:rPr>
            <a:t>Hvordan finne tilgjengelighetsmenyen på din enhet?</a:t>
          </a:r>
          <a:endParaRPr lang="nb-NO" dirty="0">
            <a:latin typeface="Arial" panose="020B0604020202020204"/>
          </a:endParaRPr>
        </a:p>
      </dgm:t>
    </dgm:pt>
    <dgm:pt modelId="{8B8431F1-334D-4486-AD23-E4C5569444B5}" type="parTrans" cxnId="{39DA06EC-F139-411C-B9D2-25DF4DB3DA7A}">
      <dgm:prSet/>
      <dgm:spPr/>
      <dgm:t>
        <a:bodyPr/>
        <a:lstStyle/>
        <a:p>
          <a:endParaRPr lang="nb-NO"/>
        </a:p>
      </dgm:t>
    </dgm:pt>
    <dgm:pt modelId="{B89B069F-6DA5-4E74-B253-2AB6737EB5F6}" type="sibTrans" cxnId="{39DA06EC-F139-411C-B9D2-25DF4DB3DA7A}">
      <dgm:prSet/>
      <dgm:spPr/>
      <dgm:t>
        <a:bodyPr/>
        <a:lstStyle/>
        <a:p>
          <a:endParaRPr lang="nb-NO"/>
        </a:p>
      </dgm:t>
    </dgm:pt>
    <dgm:pt modelId="{180E8001-C6A7-4D68-B496-61B1C2B03793}" type="pres">
      <dgm:prSet presAssocID="{34242E72-472D-43B1-965F-1F246FC20C1B}" presName="root" presStyleCnt="0">
        <dgm:presLayoutVars>
          <dgm:dir/>
          <dgm:resizeHandles val="exact"/>
        </dgm:presLayoutVars>
      </dgm:prSet>
      <dgm:spPr/>
    </dgm:pt>
    <dgm:pt modelId="{356ABFA4-E454-4FF4-9D97-3F0ED59E3779}" type="pres">
      <dgm:prSet presAssocID="{9D058D90-01F7-43A6-92FD-1114B0DCBA4B}" presName="compNode" presStyleCnt="0"/>
      <dgm:spPr/>
    </dgm:pt>
    <dgm:pt modelId="{F0006324-B355-4DB4-A31A-04F08EB0CEA5}" type="pres">
      <dgm:prSet presAssocID="{9D058D90-01F7-43A6-92FD-1114B0DCBA4B}" presName="bgRect" presStyleLbl="bgShp" presStyleIdx="0" presStyleCnt="7" custLinFactNeighborX="-1362" custLinFactNeighborY="-1365"/>
      <dgm:spPr/>
    </dgm:pt>
    <dgm:pt modelId="{32FA9A20-8605-49DC-B845-1B80C333244C}" type="pres">
      <dgm:prSet presAssocID="{9D058D90-01F7-43A6-92FD-1114B0DCBA4B}" presName="iconRect" presStyleLbl="node1" presStyleIdx="0" presStyleCnt="7"/>
      <dgm:spPr>
        <a:ln>
          <a:noFill/>
        </a:ln>
      </dgm:spPr>
    </dgm:pt>
    <dgm:pt modelId="{D420D987-12EF-498B-B70F-E3E2809BF201}" type="pres">
      <dgm:prSet presAssocID="{9D058D90-01F7-43A6-92FD-1114B0DCBA4B}" presName="spaceRect" presStyleCnt="0"/>
      <dgm:spPr/>
    </dgm:pt>
    <dgm:pt modelId="{B8C01AEA-039B-471C-9499-858B586B76E5}" type="pres">
      <dgm:prSet presAssocID="{9D058D90-01F7-43A6-92FD-1114B0DCBA4B}" presName="parTx" presStyleLbl="revTx" presStyleIdx="0" presStyleCnt="7">
        <dgm:presLayoutVars>
          <dgm:chMax val="0"/>
          <dgm:chPref val="0"/>
        </dgm:presLayoutVars>
      </dgm:prSet>
      <dgm:spPr/>
    </dgm:pt>
    <dgm:pt modelId="{00EFF454-965D-4AFA-9210-549C978B07EB}" type="pres">
      <dgm:prSet presAssocID="{534EB578-1FAF-4E45-84BD-5546B3EC8FC9}" presName="sibTrans" presStyleCnt="0"/>
      <dgm:spPr/>
    </dgm:pt>
    <dgm:pt modelId="{101A7F7F-006B-4884-9761-602736CA56A8}" type="pres">
      <dgm:prSet presAssocID="{CC815249-CD1B-49DD-8811-E7A875B2C905}" presName="compNode" presStyleCnt="0"/>
      <dgm:spPr/>
    </dgm:pt>
    <dgm:pt modelId="{3D793110-B826-4ADF-978C-79520D45A14B}" type="pres">
      <dgm:prSet presAssocID="{CC815249-CD1B-49DD-8811-E7A875B2C905}" presName="bgRect" presStyleLbl="bgShp" presStyleIdx="1" presStyleCnt="7"/>
      <dgm:spPr/>
    </dgm:pt>
    <dgm:pt modelId="{25284AB2-B5DC-44A9-9B6B-7BEABAFFA9FE}" type="pres">
      <dgm:prSet presAssocID="{CC815249-CD1B-49DD-8811-E7A875B2C905}" presName="iconRect" presStyleLbl="node1" presStyleIdx="1" presStyleCnt="7"/>
      <dgm:spPr>
        <a:ln>
          <a:noFill/>
        </a:ln>
      </dgm:spPr>
    </dgm:pt>
    <dgm:pt modelId="{E28F873A-ECEC-4E9A-B355-755FDEC1B345}" type="pres">
      <dgm:prSet presAssocID="{CC815249-CD1B-49DD-8811-E7A875B2C905}" presName="spaceRect" presStyleCnt="0"/>
      <dgm:spPr/>
    </dgm:pt>
    <dgm:pt modelId="{C12B08DB-FD35-4E37-8729-809FDCA32232}" type="pres">
      <dgm:prSet presAssocID="{CC815249-CD1B-49DD-8811-E7A875B2C905}" presName="parTx" presStyleLbl="revTx" presStyleIdx="1" presStyleCnt="7">
        <dgm:presLayoutVars>
          <dgm:chMax val="0"/>
          <dgm:chPref val="0"/>
        </dgm:presLayoutVars>
      </dgm:prSet>
      <dgm:spPr/>
    </dgm:pt>
    <dgm:pt modelId="{87DE598D-7458-4B6A-A548-AA4A40CEB598}" type="pres">
      <dgm:prSet presAssocID="{1D10C4AD-3802-4FB4-ADCC-259EAF0175F0}" presName="sibTrans" presStyleCnt="0"/>
      <dgm:spPr/>
    </dgm:pt>
    <dgm:pt modelId="{F01DCA08-6B25-4555-BB6D-6EBD0CE219C9}" type="pres">
      <dgm:prSet presAssocID="{A7D51C31-3946-4C85-A7DD-C7B0DA32FBBD}" presName="compNode" presStyleCnt="0"/>
      <dgm:spPr/>
    </dgm:pt>
    <dgm:pt modelId="{4EC70062-8925-4316-BA7E-8B7B97F4294A}" type="pres">
      <dgm:prSet presAssocID="{A7D51C31-3946-4C85-A7DD-C7B0DA32FBBD}" presName="bgRect" presStyleLbl="bgShp" presStyleIdx="2" presStyleCnt="7"/>
      <dgm:spPr/>
    </dgm:pt>
    <dgm:pt modelId="{B79A3791-E0DC-49C9-A831-2981BF54C530}" type="pres">
      <dgm:prSet presAssocID="{A7D51C31-3946-4C85-A7DD-C7B0DA32FBBD}" presName="iconRect" presStyleLbl="node1" presStyleIdx="2" presStyleCnt="7"/>
      <dgm:spPr>
        <a:ln>
          <a:noFill/>
        </a:ln>
      </dgm:spPr>
    </dgm:pt>
    <dgm:pt modelId="{A8B0ACFB-5AF5-4494-8190-9600A10AAB3B}" type="pres">
      <dgm:prSet presAssocID="{A7D51C31-3946-4C85-A7DD-C7B0DA32FBBD}" presName="spaceRect" presStyleCnt="0"/>
      <dgm:spPr/>
    </dgm:pt>
    <dgm:pt modelId="{1C3432C1-9092-4BF0-86D5-BE4D21B8DA87}" type="pres">
      <dgm:prSet presAssocID="{A7D51C31-3946-4C85-A7DD-C7B0DA32FBBD}" presName="parTx" presStyleLbl="revTx" presStyleIdx="2" presStyleCnt="7">
        <dgm:presLayoutVars>
          <dgm:chMax val="0"/>
          <dgm:chPref val="0"/>
        </dgm:presLayoutVars>
      </dgm:prSet>
      <dgm:spPr/>
    </dgm:pt>
    <dgm:pt modelId="{CC4F6C21-98D2-4A02-9181-95034163878C}" type="pres">
      <dgm:prSet presAssocID="{EC2F6997-98D9-42D9-9C8C-43A50FD19EF5}" presName="sibTrans" presStyleCnt="0"/>
      <dgm:spPr/>
    </dgm:pt>
    <dgm:pt modelId="{D12150FD-3258-487B-B374-9E72F4E22A6D}" type="pres">
      <dgm:prSet presAssocID="{64E0F91C-CC72-473B-B028-22B41AA54476}" presName="compNode" presStyleCnt="0"/>
      <dgm:spPr/>
    </dgm:pt>
    <dgm:pt modelId="{A4F02256-9F7A-4DA9-AE45-486E295D4C60}" type="pres">
      <dgm:prSet presAssocID="{64E0F91C-CC72-473B-B028-22B41AA54476}" presName="bgRect" presStyleLbl="bgShp" presStyleIdx="3" presStyleCnt="7"/>
      <dgm:spPr/>
    </dgm:pt>
    <dgm:pt modelId="{4CFAAB34-AEAB-4A94-A3D8-B23D1E4E7FA7}" type="pres">
      <dgm:prSet presAssocID="{64E0F91C-CC72-473B-B028-22B41AA54476}" presName="iconRect" presStyleLbl="node1" presStyleIdx="3" presStyleCnt="7"/>
      <dgm:spPr>
        <a:ln>
          <a:noFill/>
        </a:ln>
      </dgm:spPr>
    </dgm:pt>
    <dgm:pt modelId="{7168B036-D561-4C04-9450-557A8A901D61}" type="pres">
      <dgm:prSet presAssocID="{64E0F91C-CC72-473B-B028-22B41AA54476}" presName="spaceRect" presStyleCnt="0"/>
      <dgm:spPr/>
    </dgm:pt>
    <dgm:pt modelId="{8365ADAD-FADB-4528-918B-6025C1047897}" type="pres">
      <dgm:prSet presAssocID="{64E0F91C-CC72-473B-B028-22B41AA54476}" presName="parTx" presStyleLbl="revTx" presStyleIdx="3" presStyleCnt="7">
        <dgm:presLayoutVars>
          <dgm:chMax val="0"/>
          <dgm:chPref val="0"/>
        </dgm:presLayoutVars>
      </dgm:prSet>
      <dgm:spPr/>
    </dgm:pt>
    <dgm:pt modelId="{081B69FE-F3E6-42D8-9159-E7F35D5B96B7}" type="pres">
      <dgm:prSet presAssocID="{B4E2DA4A-D902-4DB5-B7D8-3400B44CB569}" presName="sibTrans" presStyleCnt="0"/>
      <dgm:spPr/>
    </dgm:pt>
    <dgm:pt modelId="{AEFF73A5-5278-4237-9368-6C6DF2CE97D1}" type="pres">
      <dgm:prSet presAssocID="{3C315D95-D915-44EF-8D7C-3E16C5581431}" presName="compNode" presStyleCnt="0"/>
      <dgm:spPr/>
    </dgm:pt>
    <dgm:pt modelId="{F79AFFA4-4D62-452F-8559-0EC697E1922C}" type="pres">
      <dgm:prSet presAssocID="{3C315D95-D915-44EF-8D7C-3E16C5581431}" presName="bgRect" presStyleLbl="bgShp" presStyleIdx="4" presStyleCnt="7"/>
      <dgm:spPr/>
    </dgm:pt>
    <dgm:pt modelId="{2DF53E6C-4BAE-4AD2-AE15-6276DAA088B5}" type="pres">
      <dgm:prSet presAssocID="{3C315D95-D915-44EF-8D7C-3E16C5581431}" presName="iconRect" presStyleLbl="node1" presStyleIdx="4" presStyleCnt="7"/>
      <dgm:spPr>
        <a:ln>
          <a:noFill/>
        </a:ln>
      </dgm:spPr>
    </dgm:pt>
    <dgm:pt modelId="{B99E116D-EAAF-4C32-8CF6-E85322447F62}" type="pres">
      <dgm:prSet presAssocID="{3C315D95-D915-44EF-8D7C-3E16C5581431}" presName="spaceRect" presStyleCnt="0"/>
      <dgm:spPr/>
    </dgm:pt>
    <dgm:pt modelId="{DBEFF3DD-242A-4905-9FD0-6574B641FCE3}" type="pres">
      <dgm:prSet presAssocID="{3C315D95-D915-44EF-8D7C-3E16C5581431}" presName="parTx" presStyleLbl="revTx" presStyleIdx="4" presStyleCnt="7">
        <dgm:presLayoutVars>
          <dgm:chMax val="0"/>
          <dgm:chPref val="0"/>
        </dgm:presLayoutVars>
      </dgm:prSet>
      <dgm:spPr/>
    </dgm:pt>
    <dgm:pt modelId="{87E4253F-F077-4B15-AF3F-E5FA369FFFD3}" type="pres">
      <dgm:prSet presAssocID="{913DE4A7-8FC9-476D-BDD8-7341084C12BE}" presName="sibTrans" presStyleCnt="0"/>
      <dgm:spPr/>
    </dgm:pt>
    <dgm:pt modelId="{AD3A724B-CB97-4877-8D04-5FBB182BA972}" type="pres">
      <dgm:prSet presAssocID="{D50C2E8A-E90E-4232-9FFE-6861F23BF586}" presName="compNode" presStyleCnt="0"/>
      <dgm:spPr/>
    </dgm:pt>
    <dgm:pt modelId="{4FC88F68-355D-47F5-BD40-818384A8FD32}" type="pres">
      <dgm:prSet presAssocID="{D50C2E8A-E90E-4232-9FFE-6861F23BF586}" presName="bgRect" presStyleLbl="bgShp" presStyleIdx="5" presStyleCnt="7"/>
      <dgm:spPr/>
    </dgm:pt>
    <dgm:pt modelId="{F72E7F35-8101-4156-912D-25B9A5FA237F}" type="pres">
      <dgm:prSet presAssocID="{D50C2E8A-E90E-4232-9FFE-6861F23BF586}" presName="iconRect" presStyleLbl="node1" presStyleIdx="5" presStyleCnt="7"/>
      <dgm:spPr>
        <a:ln>
          <a:noFill/>
        </a:ln>
      </dgm:spPr>
    </dgm:pt>
    <dgm:pt modelId="{34BE2196-AF8D-40A6-805E-7688452A6675}" type="pres">
      <dgm:prSet presAssocID="{D50C2E8A-E90E-4232-9FFE-6861F23BF586}" presName="spaceRect" presStyleCnt="0"/>
      <dgm:spPr/>
    </dgm:pt>
    <dgm:pt modelId="{E2A028B2-4DC2-4672-BB08-A92EFCDECCE6}" type="pres">
      <dgm:prSet presAssocID="{D50C2E8A-E90E-4232-9FFE-6861F23BF586}" presName="parTx" presStyleLbl="revTx" presStyleIdx="5" presStyleCnt="7">
        <dgm:presLayoutVars>
          <dgm:chMax val="0"/>
          <dgm:chPref val="0"/>
        </dgm:presLayoutVars>
      </dgm:prSet>
      <dgm:spPr/>
    </dgm:pt>
    <dgm:pt modelId="{D91DF94F-FE87-4276-8A53-BA797D7FDA6A}" type="pres">
      <dgm:prSet presAssocID="{82C8AF1F-8A77-4A4E-8CFF-848F837BD886}" presName="sibTrans" presStyleCnt="0"/>
      <dgm:spPr/>
    </dgm:pt>
    <dgm:pt modelId="{6DBEEEC0-76A1-48B5-BDFA-26EECF5EE1E3}" type="pres">
      <dgm:prSet presAssocID="{30F0D295-34FB-43FD-AB27-30CBD8F7034E}" presName="compNode" presStyleCnt="0"/>
      <dgm:spPr/>
    </dgm:pt>
    <dgm:pt modelId="{EA5134B1-52D3-4A9B-B0AD-E4ED1DD07228}" type="pres">
      <dgm:prSet presAssocID="{30F0D295-34FB-43FD-AB27-30CBD8F7034E}" presName="bgRect" presStyleLbl="bgShp" presStyleIdx="6" presStyleCnt="7"/>
      <dgm:spPr/>
    </dgm:pt>
    <dgm:pt modelId="{34E71CFA-6F45-460E-8290-BD8D1510428A}" type="pres">
      <dgm:prSet presAssocID="{30F0D295-34FB-43FD-AB27-30CBD8F7034E}" presName="iconRect" presStyleLbl="node1" presStyleIdx="6" presStyleCnt="7">
        <dgm:style>
          <a:lnRef idx="2">
            <a:schemeClr val="accent2">
              <a:shade val="50000"/>
            </a:schemeClr>
          </a:lnRef>
          <a:fillRef idx="1">
            <a:schemeClr val="accent2"/>
          </a:fillRef>
          <a:effectRef idx="0">
            <a:schemeClr val="accent2"/>
          </a:effectRef>
          <a:fontRef idx="minor">
            <a:schemeClr val="lt1"/>
          </a:fontRef>
        </dgm:style>
      </dgm:prSet>
      <dgm:spPr/>
    </dgm:pt>
    <dgm:pt modelId="{6720331C-449C-4406-919F-9248D1F59206}" type="pres">
      <dgm:prSet presAssocID="{30F0D295-34FB-43FD-AB27-30CBD8F7034E}" presName="spaceRect" presStyleCnt="0"/>
      <dgm:spPr/>
    </dgm:pt>
    <dgm:pt modelId="{640F92B8-6E66-4ED7-A0E8-A15706DB7A16}" type="pres">
      <dgm:prSet presAssocID="{30F0D295-34FB-43FD-AB27-30CBD8F7034E}" presName="parTx" presStyleLbl="revTx" presStyleIdx="6" presStyleCnt="7">
        <dgm:presLayoutVars>
          <dgm:chMax val="0"/>
          <dgm:chPref val="0"/>
        </dgm:presLayoutVars>
      </dgm:prSet>
      <dgm:spPr/>
    </dgm:pt>
  </dgm:ptLst>
  <dgm:cxnLst>
    <dgm:cxn modelId="{17DFE31C-006B-483C-A2B4-53E25818912F}" srcId="{34242E72-472D-43B1-965F-1F246FC20C1B}" destId="{9D058D90-01F7-43A6-92FD-1114B0DCBA4B}" srcOrd="0" destOrd="0" parTransId="{4895F84A-D245-4287-99D0-050A27C41EA6}" sibTransId="{534EB578-1FAF-4E45-84BD-5546B3EC8FC9}"/>
    <dgm:cxn modelId="{A5015F2E-E7C9-4138-AA2F-E5B86ABBD32D}" type="presOf" srcId="{CC815249-CD1B-49DD-8811-E7A875B2C905}" destId="{C12B08DB-FD35-4E37-8729-809FDCA32232}" srcOrd="0" destOrd="0" presId="urn:microsoft.com/office/officeart/2018/2/layout/IconVerticalSolidList"/>
    <dgm:cxn modelId="{0BFFF830-5808-4775-90D7-38A5C8407F07}" srcId="{34242E72-472D-43B1-965F-1F246FC20C1B}" destId="{64E0F91C-CC72-473B-B028-22B41AA54476}" srcOrd="3" destOrd="0" parTransId="{BD442760-4D20-4D03-86C6-6418D3BE902E}" sibTransId="{B4E2DA4A-D902-4DB5-B7D8-3400B44CB569}"/>
    <dgm:cxn modelId="{843FA146-65E7-4D11-AD24-9FE69945F9F7}" srcId="{34242E72-472D-43B1-965F-1F246FC20C1B}" destId="{CC815249-CD1B-49DD-8811-E7A875B2C905}" srcOrd="1" destOrd="0" parTransId="{382336BD-B9BA-4A3B-95E5-7143655A1B93}" sibTransId="{1D10C4AD-3802-4FB4-ADCC-259EAF0175F0}"/>
    <dgm:cxn modelId="{2A0D7A6E-B970-49F8-AF45-6925B50B72E7}" type="presOf" srcId="{9D058D90-01F7-43A6-92FD-1114B0DCBA4B}" destId="{B8C01AEA-039B-471C-9499-858B586B76E5}" srcOrd="0" destOrd="0" presId="urn:microsoft.com/office/officeart/2018/2/layout/IconVerticalSolidList"/>
    <dgm:cxn modelId="{43B21186-42E8-413F-B3C3-82894A8A504D}" type="presOf" srcId="{D50C2E8A-E90E-4232-9FFE-6861F23BF586}" destId="{E2A028B2-4DC2-4672-BB08-A92EFCDECCE6}" srcOrd="0" destOrd="0" presId="urn:microsoft.com/office/officeart/2018/2/layout/IconVerticalSolidList"/>
    <dgm:cxn modelId="{C2F6CEA0-8A48-4831-8AE8-5D2B0FF243F4}" srcId="{34242E72-472D-43B1-965F-1F246FC20C1B}" destId="{3C315D95-D915-44EF-8D7C-3E16C5581431}" srcOrd="4" destOrd="0" parTransId="{E4FDBB2C-0613-40F7-BEE3-12DCF3A73750}" sibTransId="{913DE4A7-8FC9-476D-BDD8-7341084C12BE}"/>
    <dgm:cxn modelId="{74BA8BA7-52D3-4265-AD87-50B791697A8C}" type="presOf" srcId="{3C315D95-D915-44EF-8D7C-3E16C5581431}" destId="{DBEFF3DD-242A-4905-9FD0-6574B641FCE3}" srcOrd="0" destOrd="0" presId="urn:microsoft.com/office/officeart/2018/2/layout/IconVerticalSolidList"/>
    <dgm:cxn modelId="{F54548A8-EF39-4DDA-B0C7-4C50B709248B}" type="presOf" srcId="{34242E72-472D-43B1-965F-1F246FC20C1B}" destId="{180E8001-C6A7-4D68-B496-61B1C2B03793}" srcOrd="0" destOrd="0" presId="urn:microsoft.com/office/officeart/2018/2/layout/IconVerticalSolidList"/>
    <dgm:cxn modelId="{9F2C9AB9-B25F-4DAA-86BF-B79C7DA5E00A}" srcId="{34242E72-472D-43B1-965F-1F246FC20C1B}" destId="{D50C2E8A-E90E-4232-9FFE-6861F23BF586}" srcOrd="5" destOrd="0" parTransId="{05BC2935-1907-41CB-B993-17CDE3B69534}" sibTransId="{82C8AF1F-8A77-4A4E-8CFF-848F837BD886}"/>
    <dgm:cxn modelId="{A198CDB9-2002-4043-9402-48AA400757C8}" srcId="{34242E72-472D-43B1-965F-1F246FC20C1B}" destId="{A7D51C31-3946-4C85-A7DD-C7B0DA32FBBD}" srcOrd="2" destOrd="0" parTransId="{F5CBF4C9-4AB6-4C52-A4F4-D508FE9B946D}" sibTransId="{EC2F6997-98D9-42D9-9C8C-43A50FD19EF5}"/>
    <dgm:cxn modelId="{230698BB-6B65-4A82-B6B0-CA7E66FCFA71}" type="presOf" srcId="{64E0F91C-CC72-473B-B028-22B41AA54476}" destId="{8365ADAD-FADB-4528-918B-6025C1047897}" srcOrd="0" destOrd="0" presId="urn:microsoft.com/office/officeart/2018/2/layout/IconVerticalSolidList"/>
    <dgm:cxn modelId="{69B6C8C3-9F50-4FBE-B26C-FE6E00BA94A1}" type="presOf" srcId="{30F0D295-34FB-43FD-AB27-30CBD8F7034E}" destId="{640F92B8-6E66-4ED7-A0E8-A15706DB7A16}" srcOrd="0" destOrd="0" presId="urn:microsoft.com/office/officeart/2018/2/layout/IconVerticalSolidList"/>
    <dgm:cxn modelId="{39DA06EC-F139-411C-B9D2-25DF4DB3DA7A}" srcId="{34242E72-472D-43B1-965F-1F246FC20C1B}" destId="{30F0D295-34FB-43FD-AB27-30CBD8F7034E}" srcOrd="6" destOrd="0" parTransId="{8B8431F1-334D-4486-AD23-E4C5569444B5}" sibTransId="{B89B069F-6DA5-4E74-B253-2AB6737EB5F6}"/>
    <dgm:cxn modelId="{C69CA4EE-B6E0-4EE0-AED2-7A266C0DB723}" type="presOf" srcId="{A7D51C31-3946-4C85-A7DD-C7B0DA32FBBD}" destId="{1C3432C1-9092-4BF0-86D5-BE4D21B8DA87}" srcOrd="0" destOrd="0" presId="urn:microsoft.com/office/officeart/2018/2/layout/IconVerticalSolidList"/>
    <dgm:cxn modelId="{29999493-396E-4294-B96D-8C46061B9BCA}" type="presParOf" srcId="{180E8001-C6A7-4D68-B496-61B1C2B03793}" destId="{356ABFA4-E454-4FF4-9D97-3F0ED59E3779}" srcOrd="0" destOrd="0" presId="urn:microsoft.com/office/officeart/2018/2/layout/IconVerticalSolidList"/>
    <dgm:cxn modelId="{FEDAFF7F-930C-4E54-B8AD-013D0BC64826}" type="presParOf" srcId="{356ABFA4-E454-4FF4-9D97-3F0ED59E3779}" destId="{F0006324-B355-4DB4-A31A-04F08EB0CEA5}" srcOrd="0" destOrd="0" presId="urn:microsoft.com/office/officeart/2018/2/layout/IconVerticalSolidList"/>
    <dgm:cxn modelId="{310B6E62-49F0-4AEE-8894-4BB4F349BE33}" type="presParOf" srcId="{356ABFA4-E454-4FF4-9D97-3F0ED59E3779}" destId="{32FA9A20-8605-49DC-B845-1B80C333244C}" srcOrd="1" destOrd="0" presId="urn:microsoft.com/office/officeart/2018/2/layout/IconVerticalSolidList"/>
    <dgm:cxn modelId="{9F5C10E4-CFA1-4460-884D-4EF3EC52EEC9}" type="presParOf" srcId="{356ABFA4-E454-4FF4-9D97-3F0ED59E3779}" destId="{D420D987-12EF-498B-B70F-E3E2809BF201}" srcOrd="2" destOrd="0" presId="urn:microsoft.com/office/officeart/2018/2/layout/IconVerticalSolidList"/>
    <dgm:cxn modelId="{32D9E6F9-811E-4E28-9C15-B8F7367EE562}" type="presParOf" srcId="{356ABFA4-E454-4FF4-9D97-3F0ED59E3779}" destId="{B8C01AEA-039B-471C-9499-858B586B76E5}" srcOrd="3" destOrd="0" presId="urn:microsoft.com/office/officeart/2018/2/layout/IconVerticalSolidList"/>
    <dgm:cxn modelId="{C0524785-90AB-48F7-9B18-A48720C8A6DB}" type="presParOf" srcId="{180E8001-C6A7-4D68-B496-61B1C2B03793}" destId="{00EFF454-965D-4AFA-9210-549C978B07EB}" srcOrd="1" destOrd="0" presId="urn:microsoft.com/office/officeart/2018/2/layout/IconVerticalSolidList"/>
    <dgm:cxn modelId="{B20E4788-B183-40D3-BE23-00F1EF890DFF}" type="presParOf" srcId="{180E8001-C6A7-4D68-B496-61B1C2B03793}" destId="{101A7F7F-006B-4884-9761-602736CA56A8}" srcOrd="2" destOrd="0" presId="urn:microsoft.com/office/officeart/2018/2/layout/IconVerticalSolidList"/>
    <dgm:cxn modelId="{4A01DE7F-C488-40DD-A6AB-0E6062260DDA}" type="presParOf" srcId="{101A7F7F-006B-4884-9761-602736CA56A8}" destId="{3D793110-B826-4ADF-978C-79520D45A14B}" srcOrd="0" destOrd="0" presId="urn:microsoft.com/office/officeart/2018/2/layout/IconVerticalSolidList"/>
    <dgm:cxn modelId="{09EAC816-2B19-4599-AF8E-7ECC59C84556}" type="presParOf" srcId="{101A7F7F-006B-4884-9761-602736CA56A8}" destId="{25284AB2-B5DC-44A9-9B6B-7BEABAFFA9FE}" srcOrd="1" destOrd="0" presId="urn:microsoft.com/office/officeart/2018/2/layout/IconVerticalSolidList"/>
    <dgm:cxn modelId="{3AF764EF-A69D-4843-B023-5726C7324A4E}" type="presParOf" srcId="{101A7F7F-006B-4884-9761-602736CA56A8}" destId="{E28F873A-ECEC-4E9A-B355-755FDEC1B345}" srcOrd="2" destOrd="0" presId="urn:microsoft.com/office/officeart/2018/2/layout/IconVerticalSolidList"/>
    <dgm:cxn modelId="{DB2FB8E8-98B8-4D64-B9AF-DD415CCEEDE3}" type="presParOf" srcId="{101A7F7F-006B-4884-9761-602736CA56A8}" destId="{C12B08DB-FD35-4E37-8729-809FDCA32232}" srcOrd="3" destOrd="0" presId="urn:microsoft.com/office/officeart/2018/2/layout/IconVerticalSolidList"/>
    <dgm:cxn modelId="{023CC06D-FA9D-461A-9BD5-FE5882822BB5}" type="presParOf" srcId="{180E8001-C6A7-4D68-B496-61B1C2B03793}" destId="{87DE598D-7458-4B6A-A548-AA4A40CEB598}" srcOrd="3" destOrd="0" presId="urn:microsoft.com/office/officeart/2018/2/layout/IconVerticalSolidList"/>
    <dgm:cxn modelId="{709CF014-5F1E-469A-AAD5-AFE1CDB11708}" type="presParOf" srcId="{180E8001-C6A7-4D68-B496-61B1C2B03793}" destId="{F01DCA08-6B25-4555-BB6D-6EBD0CE219C9}" srcOrd="4" destOrd="0" presId="urn:microsoft.com/office/officeart/2018/2/layout/IconVerticalSolidList"/>
    <dgm:cxn modelId="{22BF9D76-102F-4117-8C57-C796F7DA0BED}" type="presParOf" srcId="{F01DCA08-6B25-4555-BB6D-6EBD0CE219C9}" destId="{4EC70062-8925-4316-BA7E-8B7B97F4294A}" srcOrd="0" destOrd="0" presId="urn:microsoft.com/office/officeart/2018/2/layout/IconVerticalSolidList"/>
    <dgm:cxn modelId="{4377ED13-F805-4A60-B1DB-6DB69D39F2E3}" type="presParOf" srcId="{F01DCA08-6B25-4555-BB6D-6EBD0CE219C9}" destId="{B79A3791-E0DC-49C9-A831-2981BF54C530}" srcOrd="1" destOrd="0" presId="urn:microsoft.com/office/officeart/2018/2/layout/IconVerticalSolidList"/>
    <dgm:cxn modelId="{1B505B41-369F-4AE3-A5DC-BCBDB3A2CE40}" type="presParOf" srcId="{F01DCA08-6B25-4555-BB6D-6EBD0CE219C9}" destId="{A8B0ACFB-5AF5-4494-8190-9600A10AAB3B}" srcOrd="2" destOrd="0" presId="urn:microsoft.com/office/officeart/2018/2/layout/IconVerticalSolidList"/>
    <dgm:cxn modelId="{889A3E6A-77A4-440B-A449-6D1D99707FC4}" type="presParOf" srcId="{F01DCA08-6B25-4555-BB6D-6EBD0CE219C9}" destId="{1C3432C1-9092-4BF0-86D5-BE4D21B8DA87}" srcOrd="3" destOrd="0" presId="urn:microsoft.com/office/officeart/2018/2/layout/IconVerticalSolidList"/>
    <dgm:cxn modelId="{A7B1B9CF-123D-457A-B21B-FF962065C260}" type="presParOf" srcId="{180E8001-C6A7-4D68-B496-61B1C2B03793}" destId="{CC4F6C21-98D2-4A02-9181-95034163878C}" srcOrd="5" destOrd="0" presId="urn:microsoft.com/office/officeart/2018/2/layout/IconVerticalSolidList"/>
    <dgm:cxn modelId="{3726F5E3-D0DB-4159-97B4-27A3F6E2467D}" type="presParOf" srcId="{180E8001-C6A7-4D68-B496-61B1C2B03793}" destId="{D12150FD-3258-487B-B374-9E72F4E22A6D}" srcOrd="6" destOrd="0" presId="urn:microsoft.com/office/officeart/2018/2/layout/IconVerticalSolidList"/>
    <dgm:cxn modelId="{20D547E9-EAA3-46CE-BDE0-91B2833C6F57}" type="presParOf" srcId="{D12150FD-3258-487B-B374-9E72F4E22A6D}" destId="{A4F02256-9F7A-4DA9-AE45-486E295D4C60}" srcOrd="0" destOrd="0" presId="urn:microsoft.com/office/officeart/2018/2/layout/IconVerticalSolidList"/>
    <dgm:cxn modelId="{7897A9EE-9013-4775-B192-AF24BBB7478A}" type="presParOf" srcId="{D12150FD-3258-487B-B374-9E72F4E22A6D}" destId="{4CFAAB34-AEAB-4A94-A3D8-B23D1E4E7FA7}" srcOrd="1" destOrd="0" presId="urn:microsoft.com/office/officeart/2018/2/layout/IconVerticalSolidList"/>
    <dgm:cxn modelId="{9CEF482C-4DA7-4850-86FF-DDC8BFFBE53D}" type="presParOf" srcId="{D12150FD-3258-487B-B374-9E72F4E22A6D}" destId="{7168B036-D561-4C04-9450-557A8A901D61}" srcOrd="2" destOrd="0" presId="urn:microsoft.com/office/officeart/2018/2/layout/IconVerticalSolidList"/>
    <dgm:cxn modelId="{830C0DE7-56AC-4B14-ACB1-1FDD11D9C642}" type="presParOf" srcId="{D12150FD-3258-487B-B374-9E72F4E22A6D}" destId="{8365ADAD-FADB-4528-918B-6025C1047897}" srcOrd="3" destOrd="0" presId="urn:microsoft.com/office/officeart/2018/2/layout/IconVerticalSolidList"/>
    <dgm:cxn modelId="{786CCA63-E8A1-486F-9E1B-5C1780A2E2C3}" type="presParOf" srcId="{180E8001-C6A7-4D68-B496-61B1C2B03793}" destId="{081B69FE-F3E6-42D8-9159-E7F35D5B96B7}" srcOrd="7" destOrd="0" presId="urn:microsoft.com/office/officeart/2018/2/layout/IconVerticalSolidList"/>
    <dgm:cxn modelId="{14FDE046-3320-41AD-981E-5ACD9D60C4ED}" type="presParOf" srcId="{180E8001-C6A7-4D68-B496-61B1C2B03793}" destId="{AEFF73A5-5278-4237-9368-6C6DF2CE97D1}" srcOrd="8" destOrd="0" presId="urn:microsoft.com/office/officeart/2018/2/layout/IconVerticalSolidList"/>
    <dgm:cxn modelId="{1F3BBC5D-82EA-4AE9-A7B4-AB764ED79AC0}" type="presParOf" srcId="{AEFF73A5-5278-4237-9368-6C6DF2CE97D1}" destId="{F79AFFA4-4D62-452F-8559-0EC697E1922C}" srcOrd="0" destOrd="0" presId="urn:microsoft.com/office/officeart/2018/2/layout/IconVerticalSolidList"/>
    <dgm:cxn modelId="{A72FF673-81A2-420B-B72B-356AF99398EC}" type="presParOf" srcId="{AEFF73A5-5278-4237-9368-6C6DF2CE97D1}" destId="{2DF53E6C-4BAE-4AD2-AE15-6276DAA088B5}" srcOrd="1" destOrd="0" presId="urn:microsoft.com/office/officeart/2018/2/layout/IconVerticalSolidList"/>
    <dgm:cxn modelId="{7164B9FD-92B2-4076-B8F6-D3C0CF8948FE}" type="presParOf" srcId="{AEFF73A5-5278-4237-9368-6C6DF2CE97D1}" destId="{B99E116D-EAAF-4C32-8CF6-E85322447F62}" srcOrd="2" destOrd="0" presId="urn:microsoft.com/office/officeart/2018/2/layout/IconVerticalSolidList"/>
    <dgm:cxn modelId="{050F4668-241A-4CFF-90F9-CD892809CBE9}" type="presParOf" srcId="{AEFF73A5-5278-4237-9368-6C6DF2CE97D1}" destId="{DBEFF3DD-242A-4905-9FD0-6574B641FCE3}" srcOrd="3" destOrd="0" presId="urn:microsoft.com/office/officeart/2018/2/layout/IconVerticalSolidList"/>
    <dgm:cxn modelId="{70BA3E51-B75F-48E7-A8FC-4B18C11EF158}" type="presParOf" srcId="{180E8001-C6A7-4D68-B496-61B1C2B03793}" destId="{87E4253F-F077-4B15-AF3F-E5FA369FFFD3}" srcOrd="9" destOrd="0" presId="urn:microsoft.com/office/officeart/2018/2/layout/IconVerticalSolidList"/>
    <dgm:cxn modelId="{ADAD155E-8E56-43BF-9290-F3B5937F53B3}" type="presParOf" srcId="{180E8001-C6A7-4D68-B496-61B1C2B03793}" destId="{AD3A724B-CB97-4877-8D04-5FBB182BA972}" srcOrd="10" destOrd="0" presId="urn:microsoft.com/office/officeart/2018/2/layout/IconVerticalSolidList"/>
    <dgm:cxn modelId="{45E20C0D-4251-4A0F-9075-64CEEBFDEACE}" type="presParOf" srcId="{AD3A724B-CB97-4877-8D04-5FBB182BA972}" destId="{4FC88F68-355D-47F5-BD40-818384A8FD32}" srcOrd="0" destOrd="0" presId="urn:microsoft.com/office/officeart/2018/2/layout/IconVerticalSolidList"/>
    <dgm:cxn modelId="{9548F400-FAE4-45B6-837D-357AD9CF13AC}" type="presParOf" srcId="{AD3A724B-CB97-4877-8D04-5FBB182BA972}" destId="{F72E7F35-8101-4156-912D-25B9A5FA237F}" srcOrd="1" destOrd="0" presId="urn:microsoft.com/office/officeart/2018/2/layout/IconVerticalSolidList"/>
    <dgm:cxn modelId="{071650B8-2D0B-4C63-A5DC-10099AB2693F}" type="presParOf" srcId="{AD3A724B-CB97-4877-8D04-5FBB182BA972}" destId="{34BE2196-AF8D-40A6-805E-7688452A6675}" srcOrd="2" destOrd="0" presId="urn:microsoft.com/office/officeart/2018/2/layout/IconVerticalSolidList"/>
    <dgm:cxn modelId="{2F296E18-22D9-4B3A-9A65-0581E3DBB259}" type="presParOf" srcId="{AD3A724B-CB97-4877-8D04-5FBB182BA972}" destId="{E2A028B2-4DC2-4672-BB08-A92EFCDECCE6}" srcOrd="3" destOrd="0" presId="urn:microsoft.com/office/officeart/2018/2/layout/IconVerticalSolidList"/>
    <dgm:cxn modelId="{3E4D8233-59D5-4F1A-B261-69FCD9DB51B4}" type="presParOf" srcId="{180E8001-C6A7-4D68-B496-61B1C2B03793}" destId="{D91DF94F-FE87-4276-8A53-BA797D7FDA6A}" srcOrd="11" destOrd="0" presId="urn:microsoft.com/office/officeart/2018/2/layout/IconVerticalSolidList"/>
    <dgm:cxn modelId="{6268B795-934F-49E9-AA3B-9F3B8200290E}" type="presParOf" srcId="{180E8001-C6A7-4D68-B496-61B1C2B03793}" destId="{6DBEEEC0-76A1-48B5-BDFA-26EECF5EE1E3}" srcOrd="12" destOrd="0" presId="urn:microsoft.com/office/officeart/2018/2/layout/IconVerticalSolidList"/>
    <dgm:cxn modelId="{F28697EF-E7A1-4235-940A-11FE60E07472}" type="presParOf" srcId="{6DBEEEC0-76A1-48B5-BDFA-26EECF5EE1E3}" destId="{EA5134B1-52D3-4A9B-B0AD-E4ED1DD07228}" srcOrd="0" destOrd="0" presId="urn:microsoft.com/office/officeart/2018/2/layout/IconVerticalSolidList"/>
    <dgm:cxn modelId="{BB087758-DA50-47A5-8ED1-CAAF99B1E791}" type="presParOf" srcId="{6DBEEEC0-76A1-48B5-BDFA-26EECF5EE1E3}" destId="{34E71CFA-6F45-460E-8290-BD8D1510428A}" srcOrd="1" destOrd="0" presId="urn:microsoft.com/office/officeart/2018/2/layout/IconVerticalSolidList"/>
    <dgm:cxn modelId="{A1D0852E-BA65-416D-BBA0-B571576FB29C}" type="presParOf" srcId="{6DBEEEC0-76A1-48B5-BDFA-26EECF5EE1E3}" destId="{6720331C-449C-4406-919F-9248D1F59206}" srcOrd="2" destOrd="0" presId="urn:microsoft.com/office/officeart/2018/2/layout/IconVerticalSolidList"/>
    <dgm:cxn modelId="{694F9FA8-B9A7-4899-8A92-DA478AC2CEE4}" type="presParOf" srcId="{6DBEEEC0-76A1-48B5-BDFA-26EECF5EE1E3}" destId="{640F92B8-6E66-4ED7-A0E8-A15706DB7A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C3EAC-8DA1-4546-B26B-0F32C3AA7BBD}">
      <dsp:nvSpPr>
        <dsp:cNvPr id="0" name=""/>
        <dsp:cNvSpPr/>
      </dsp:nvSpPr>
      <dsp:spPr>
        <a:xfrm>
          <a:off x="0" y="435915"/>
          <a:ext cx="10564813" cy="8047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4759A7-15A3-4B99-B03B-5A65FB3F90DA}">
      <dsp:nvSpPr>
        <dsp:cNvPr id="0" name=""/>
        <dsp:cNvSpPr/>
      </dsp:nvSpPr>
      <dsp:spPr>
        <a:xfrm>
          <a:off x="243442" y="616988"/>
          <a:ext cx="442622" cy="44262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71444F-A567-4495-93D7-D2E9EC6C63BD}">
      <dsp:nvSpPr>
        <dsp:cNvPr id="0" name=""/>
        <dsp:cNvSpPr/>
      </dsp:nvSpPr>
      <dsp:spPr>
        <a:xfrm>
          <a:off x="929506" y="435915"/>
          <a:ext cx="9635306" cy="80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71" tIns="85171" rIns="85171" bIns="85171" numCol="1" spcCol="1270" anchor="ctr" anchorCtr="0">
          <a:noAutofit/>
        </a:bodyPr>
        <a:lstStyle/>
        <a:p>
          <a:pPr marL="0" lvl="0" indent="0" algn="l" defTabSz="1111250">
            <a:lnSpc>
              <a:spcPct val="100000"/>
            </a:lnSpc>
            <a:spcBef>
              <a:spcPct val="0"/>
            </a:spcBef>
            <a:spcAft>
              <a:spcPct val="35000"/>
            </a:spcAft>
            <a:buNone/>
          </a:pPr>
          <a:r>
            <a:rPr lang="nb-NO" sz="2500" kern="1200">
              <a:hlinkClick xmlns:r="http://schemas.openxmlformats.org/officeDocument/2006/relationships" r:id="rId3"/>
            </a:rPr>
            <a:t>Yngvild.Rye@statped.no</a:t>
          </a:r>
          <a:endParaRPr lang="en-US" sz="2500" kern="1200"/>
        </a:p>
      </dsp:txBody>
      <dsp:txXfrm>
        <a:off x="929506" y="435915"/>
        <a:ext cx="9635306" cy="804767"/>
      </dsp:txXfrm>
    </dsp:sp>
    <dsp:sp modelId="{18ABC6B3-E509-4636-B1E2-4FC5B54CEEF3}">
      <dsp:nvSpPr>
        <dsp:cNvPr id="0" name=""/>
        <dsp:cNvSpPr/>
      </dsp:nvSpPr>
      <dsp:spPr>
        <a:xfrm>
          <a:off x="0" y="1441874"/>
          <a:ext cx="10564813" cy="8047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75E79-0449-4152-9E3D-779148E178B5}">
      <dsp:nvSpPr>
        <dsp:cNvPr id="0" name=""/>
        <dsp:cNvSpPr/>
      </dsp:nvSpPr>
      <dsp:spPr>
        <a:xfrm>
          <a:off x="243442" y="1622947"/>
          <a:ext cx="442622" cy="4426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DC31FD-4F33-4EDC-9C4F-49AF5E4391F1}">
      <dsp:nvSpPr>
        <dsp:cNvPr id="0" name=""/>
        <dsp:cNvSpPr/>
      </dsp:nvSpPr>
      <dsp:spPr>
        <a:xfrm>
          <a:off x="929506" y="1441874"/>
          <a:ext cx="9635306" cy="80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71" tIns="85171" rIns="85171" bIns="85171" numCol="1" spcCol="1270" anchor="ctr" anchorCtr="0">
          <a:noAutofit/>
        </a:bodyPr>
        <a:lstStyle/>
        <a:p>
          <a:pPr marL="0" lvl="0" indent="0" algn="l" defTabSz="1111250">
            <a:lnSpc>
              <a:spcPct val="100000"/>
            </a:lnSpc>
            <a:spcBef>
              <a:spcPct val="0"/>
            </a:spcBef>
            <a:spcAft>
              <a:spcPct val="35000"/>
            </a:spcAft>
            <a:buNone/>
          </a:pPr>
          <a:r>
            <a:rPr lang="nb-NO" sz="2500" kern="1200" dirty="0">
              <a:hlinkClick xmlns:r="http://schemas.openxmlformats.org/officeDocument/2006/relationships" r:id="rId4"/>
            </a:rPr>
            <a:t>Anders.Olander@statped.no</a:t>
          </a:r>
          <a:endParaRPr lang="en-US" sz="2500" kern="1200" dirty="0"/>
        </a:p>
      </dsp:txBody>
      <dsp:txXfrm>
        <a:off x="929506" y="1441874"/>
        <a:ext cx="9635306" cy="804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06324-B355-4DB4-A31A-04F08EB0CEA5}">
      <dsp:nvSpPr>
        <dsp:cNvPr id="0" name=""/>
        <dsp:cNvSpPr/>
      </dsp:nvSpPr>
      <dsp:spPr>
        <a:xfrm>
          <a:off x="0" y="0"/>
          <a:ext cx="5918835" cy="5486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A9A20-8605-49DC-B845-1B80C333244C}">
      <dsp:nvSpPr>
        <dsp:cNvPr id="0" name=""/>
        <dsp:cNvSpPr/>
      </dsp:nvSpPr>
      <dsp:spPr>
        <a:xfrm>
          <a:off x="165957" y="123838"/>
          <a:ext cx="301741" cy="301741"/>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C01AEA-039B-471C-9499-858B586B76E5}">
      <dsp:nvSpPr>
        <dsp:cNvPr id="0" name=""/>
        <dsp:cNvSpPr/>
      </dsp:nvSpPr>
      <dsp:spPr>
        <a:xfrm>
          <a:off x="633657" y="398"/>
          <a:ext cx="5285177" cy="5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062" tIns="58062" rIns="58062" bIns="58062" numCol="1" spcCol="1270" anchor="ctr" anchorCtr="0">
          <a:noAutofit/>
        </a:bodyPr>
        <a:lstStyle/>
        <a:p>
          <a:pPr marL="0" lvl="0" indent="0" algn="l" defTabSz="711200">
            <a:lnSpc>
              <a:spcPct val="100000"/>
            </a:lnSpc>
            <a:spcBef>
              <a:spcPct val="0"/>
            </a:spcBef>
            <a:spcAft>
              <a:spcPct val="35000"/>
            </a:spcAft>
            <a:buNone/>
          </a:pPr>
          <a:r>
            <a:rPr lang="nb-NO" sz="1600" kern="1200" dirty="0">
              <a:hlinkClick xmlns:r="http://schemas.openxmlformats.org/officeDocument/2006/relationships" r:id="rId1"/>
            </a:rPr>
            <a:t>Hva er universell utforming?</a:t>
          </a:r>
          <a:endParaRPr lang="en-US" sz="1600" kern="1200" dirty="0"/>
        </a:p>
      </dsp:txBody>
      <dsp:txXfrm>
        <a:off x="633657" y="398"/>
        <a:ext cx="5285177" cy="548620"/>
      </dsp:txXfrm>
    </dsp:sp>
    <dsp:sp modelId="{3D793110-B826-4ADF-978C-79520D45A14B}">
      <dsp:nvSpPr>
        <dsp:cNvPr id="0" name=""/>
        <dsp:cNvSpPr/>
      </dsp:nvSpPr>
      <dsp:spPr>
        <a:xfrm>
          <a:off x="0" y="686174"/>
          <a:ext cx="5918835" cy="5486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84AB2-B5DC-44A9-9B6B-7BEABAFFA9FE}">
      <dsp:nvSpPr>
        <dsp:cNvPr id="0" name=""/>
        <dsp:cNvSpPr/>
      </dsp:nvSpPr>
      <dsp:spPr>
        <a:xfrm>
          <a:off x="165957" y="809614"/>
          <a:ext cx="301741" cy="301741"/>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2B08DB-FD35-4E37-8729-809FDCA32232}">
      <dsp:nvSpPr>
        <dsp:cNvPr id="0" name=""/>
        <dsp:cNvSpPr/>
      </dsp:nvSpPr>
      <dsp:spPr>
        <a:xfrm>
          <a:off x="633657" y="686174"/>
          <a:ext cx="5285177" cy="5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062" tIns="58062" rIns="58062" bIns="58062" numCol="1" spcCol="1270" anchor="ctr" anchorCtr="0">
          <a:noAutofit/>
        </a:bodyPr>
        <a:lstStyle/>
        <a:p>
          <a:pPr marL="0" lvl="0" indent="0" algn="l" defTabSz="711200">
            <a:lnSpc>
              <a:spcPct val="100000"/>
            </a:lnSpc>
            <a:spcBef>
              <a:spcPct val="0"/>
            </a:spcBef>
            <a:spcAft>
              <a:spcPct val="35000"/>
            </a:spcAft>
            <a:buNone/>
          </a:pPr>
          <a:r>
            <a:rPr lang="nb-NO" sz="1600" kern="1200" dirty="0">
              <a:hlinkClick xmlns:r="http://schemas.openxmlformats.org/officeDocument/2006/relationships" r:id="rId2"/>
            </a:rPr>
            <a:t>Tilgjengelighetsmenyen i </a:t>
          </a:r>
          <a:r>
            <a:rPr lang="nb-NO" sz="1600" kern="1200" dirty="0" err="1">
              <a:latin typeface="Arial" panose="020B0604020202020204"/>
              <a:hlinkClick xmlns:r="http://schemas.openxmlformats.org/officeDocument/2006/relationships" r:id="rId2"/>
            </a:rPr>
            <a:t>iPad</a:t>
          </a:r>
          <a:r>
            <a:rPr lang="nb-NO" sz="1600" kern="1200" dirty="0">
              <a:latin typeface="Arial" panose="020B0604020202020204"/>
              <a:hlinkClick xmlns:r="http://schemas.openxmlformats.org/officeDocument/2006/relationships" r:id="rId2"/>
            </a:rPr>
            <a:t> OS</a:t>
          </a:r>
          <a:endParaRPr lang="en-US" sz="1600" kern="1200" dirty="0"/>
        </a:p>
      </dsp:txBody>
      <dsp:txXfrm>
        <a:off x="633657" y="686174"/>
        <a:ext cx="5285177" cy="548620"/>
      </dsp:txXfrm>
    </dsp:sp>
    <dsp:sp modelId="{4EC70062-8925-4316-BA7E-8B7B97F4294A}">
      <dsp:nvSpPr>
        <dsp:cNvPr id="0" name=""/>
        <dsp:cNvSpPr/>
      </dsp:nvSpPr>
      <dsp:spPr>
        <a:xfrm>
          <a:off x="0" y="1371950"/>
          <a:ext cx="5918835" cy="5486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A3791-E0DC-49C9-A831-2981BF54C530}">
      <dsp:nvSpPr>
        <dsp:cNvPr id="0" name=""/>
        <dsp:cNvSpPr/>
      </dsp:nvSpPr>
      <dsp:spPr>
        <a:xfrm>
          <a:off x="165957" y="1495390"/>
          <a:ext cx="301741" cy="301741"/>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3432C1-9092-4BF0-86D5-BE4D21B8DA87}">
      <dsp:nvSpPr>
        <dsp:cNvPr id="0" name=""/>
        <dsp:cNvSpPr/>
      </dsp:nvSpPr>
      <dsp:spPr>
        <a:xfrm>
          <a:off x="633657" y="1371950"/>
          <a:ext cx="5285177" cy="5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062" tIns="58062" rIns="58062" bIns="58062" numCol="1" spcCol="1270" anchor="ctr" anchorCtr="0">
          <a:noAutofit/>
        </a:bodyPr>
        <a:lstStyle/>
        <a:p>
          <a:pPr marL="0" lvl="0" indent="0" algn="l" defTabSz="711200">
            <a:lnSpc>
              <a:spcPct val="100000"/>
            </a:lnSpc>
            <a:spcBef>
              <a:spcPct val="0"/>
            </a:spcBef>
            <a:spcAft>
              <a:spcPct val="35000"/>
            </a:spcAft>
            <a:buNone/>
          </a:pPr>
          <a:r>
            <a:rPr lang="nb-NO" sz="1600" kern="1200" dirty="0">
              <a:hlinkClick xmlns:r="http://schemas.openxmlformats.org/officeDocument/2006/relationships" r:id="rId3"/>
            </a:rPr>
            <a:t>Tilgjengelighetsmenyen i Windows</a:t>
          </a:r>
          <a:endParaRPr lang="en-US" sz="1600" kern="1200" dirty="0"/>
        </a:p>
      </dsp:txBody>
      <dsp:txXfrm>
        <a:off x="633657" y="1371950"/>
        <a:ext cx="5285177" cy="548620"/>
      </dsp:txXfrm>
    </dsp:sp>
    <dsp:sp modelId="{A4F02256-9F7A-4DA9-AE45-486E295D4C60}">
      <dsp:nvSpPr>
        <dsp:cNvPr id="0" name=""/>
        <dsp:cNvSpPr/>
      </dsp:nvSpPr>
      <dsp:spPr>
        <a:xfrm>
          <a:off x="0" y="2057727"/>
          <a:ext cx="5918835" cy="5486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AAB34-AEAB-4A94-A3D8-B23D1E4E7FA7}">
      <dsp:nvSpPr>
        <dsp:cNvPr id="0" name=""/>
        <dsp:cNvSpPr/>
      </dsp:nvSpPr>
      <dsp:spPr>
        <a:xfrm>
          <a:off x="165957" y="2181166"/>
          <a:ext cx="301741" cy="301741"/>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65ADAD-FADB-4528-918B-6025C1047897}">
      <dsp:nvSpPr>
        <dsp:cNvPr id="0" name=""/>
        <dsp:cNvSpPr/>
      </dsp:nvSpPr>
      <dsp:spPr>
        <a:xfrm>
          <a:off x="633657" y="2057727"/>
          <a:ext cx="5285177" cy="5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062" tIns="58062" rIns="58062" bIns="58062" numCol="1" spcCol="1270" anchor="ctr" anchorCtr="0">
          <a:noAutofit/>
        </a:bodyPr>
        <a:lstStyle/>
        <a:p>
          <a:pPr marL="0" lvl="0" indent="0" algn="l" defTabSz="711200">
            <a:lnSpc>
              <a:spcPct val="100000"/>
            </a:lnSpc>
            <a:spcBef>
              <a:spcPct val="0"/>
            </a:spcBef>
            <a:spcAft>
              <a:spcPct val="35000"/>
            </a:spcAft>
            <a:buNone/>
          </a:pPr>
          <a:r>
            <a:rPr lang="nb-NO" sz="1600" kern="1200" dirty="0">
              <a:hlinkClick xmlns:r="http://schemas.openxmlformats.org/officeDocument/2006/relationships" r:id="rId4"/>
            </a:rPr>
            <a:t>Tilgjengelighetsmenyen i Android</a:t>
          </a:r>
          <a:endParaRPr lang="en-US" sz="1600" kern="1200" dirty="0"/>
        </a:p>
      </dsp:txBody>
      <dsp:txXfrm>
        <a:off x="633657" y="2057727"/>
        <a:ext cx="5285177" cy="548620"/>
      </dsp:txXfrm>
    </dsp:sp>
    <dsp:sp modelId="{F79AFFA4-4D62-452F-8559-0EC697E1922C}">
      <dsp:nvSpPr>
        <dsp:cNvPr id="0" name=""/>
        <dsp:cNvSpPr/>
      </dsp:nvSpPr>
      <dsp:spPr>
        <a:xfrm>
          <a:off x="0" y="2743503"/>
          <a:ext cx="5918835" cy="5486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53E6C-4BAE-4AD2-AE15-6276DAA088B5}">
      <dsp:nvSpPr>
        <dsp:cNvPr id="0" name=""/>
        <dsp:cNvSpPr/>
      </dsp:nvSpPr>
      <dsp:spPr>
        <a:xfrm>
          <a:off x="165957" y="2866942"/>
          <a:ext cx="301741" cy="301741"/>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EFF3DD-242A-4905-9FD0-6574B641FCE3}">
      <dsp:nvSpPr>
        <dsp:cNvPr id="0" name=""/>
        <dsp:cNvSpPr/>
      </dsp:nvSpPr>
      <dsp:spPr>
        <a:xfrm>
          <a:off x="633657" y="2743503"/>
          <a:ext cx="5285177" cy="5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062" tIns="58062" rIns="58062" bIns="58062" numCol="1" spcCol="1270" anchor="ctr" anchorCtr="0">
          <a:noAutofit/>
        </a:bodyPr>
        <a:lstStyle/>
        <a:p>
          <a:pPr marL="0" lvl="0" indent="0" algn="l" defTabSz="711200">
            <a:lnSpc>
              <a:spcPct val="100000"/>
            </a:lnSpc>
            <a:spcBef>
              <a:spcPct val="0"/>
            </a:spcBef>
            <a:spcAft>
              <a:spcPct val="35000"/>
            </a:spcAft>
            <a:buNone/>
          </a:pPr>
          <a:r>
            <a:rPr lang="nb-NO" sz="1600" kern="1200" dirty="0">
              <a:hlinkClick xmlns:r="http://schemas.openxmlformats.org/officeDocument/2006/relationships" r:id="rId5"/>
            </a:rPr>
            <a:t>Tilgjengelighetsmenyen i Chrome os</a:t>
          </a:r>
          <a:endParaRPr lang="en-US" sz="1600" kern="1200" dirty="0"/>
        </a:p>
      </dsp:txBody>
      <dsp:txXfrm>
        <a:off x="633657" y="2743503"/>
        <a:ext cx="5285177" cy="548620"/>
      </dsp:txXfrm>
    </dsp:sp>
    <dsp:sp modelId="{4FC88F68-355D-47F5-BD40-818384A8FD32}">
      <dsp:nvSpPr>
        <dsp:cNvPr id="0" name=""/>
        <dsp:cNvSpPr/>
      </dsp:nvSpPr>
      <dsp:spPr>
        <a:xfrm>
          <a:off x="0" y="3429279"/>
          <a:ext cx="5918835" cy="5486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E7F35-8101-4156-912D-25B9A5FA237F}">
      <dsp:nvSpPr>
        <dsp:cNvPr id="0" name=""/>
        <dsp:cNvSpPr/>
      </dsp:nvSpPr>
      <dsp:spPr>
        <a:xfrm>
          <a:off x="165957" y="3552719"/>
          <a:ext cx="301741" cy="301741"/>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A028B2-4DC2-4672-BB08-A92EFCDECCE6}">
      <dsp:nvSpPr>
        <dsp:cNvPr id="0" name=""/>
        <dsp:cNvSpPr/>
      </dsp:nvSpPr>
      <dsp:spPr>
        <a:xfrm>
          <a:off x="633657" y="3429279"/>
          <a:ext cx="5285177" cy="5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062" tIns="58062" rIns="58062" bIns="58062" numCol="1" spcCol="1270" anchor="ctr" anchorCtr="0">
          <a:noAutofit/>
        </a:bodyPr>
        <a:lstStyle/>
        <a:p>
          <a:pPr marL="0" lvl="0" indent="0" algn="l" defTabSz="711200">
            <a:lnSpc>
              <a:spcPct val="100000"/>
            </a:lnSpc>
            <a:spcBef>
              <a:spcPct val="0"/>
            </a:spcBef>
            <a:spcAft>
              <a:spcPct val="35000"/>
            </a:spcAft>
            <a:buNone/>
          </a:pPr>
          <a:r>
            <a:rPr lang="nb-NO" sz="1600" kern="1200" dirty="0">
              <a:hlinkClick xmlns:r="http://schemas.openxmlformats.org/officeDocument/2006/relationships" r:id="rId6"/>
            </a:rPr>
            <a:t>Statped, teknologi i opplæringen</a:t>
          </a:r>
          <a:endParaRPr lang="en-US" sz="1600" kern="1200" dirty="0"/>
        </a:p>
      </dsp:txBody>
      <dsp:txXfrm>
        <a:off x="633657" y="3429279"/>
        <a:ext cx="5285177" cy="548620"/>
      </dsp:txXfrm>
    </dsp:sp>
    <dsp:sp modelId="{EA5134B1-52D3-4A9B-B0AD-E4ED1DD07228}">
      <dsp:nvSpPr>
        <dsp:cNvPr id="0" name=""/>
        <dsp:cNvSpPr/>
      </dsp:nvSpPr>
      <dsp:spPr>
        <a:xfrm>
          <a:off x="0" y="4115055"/>
          <a:ext cx="5918835" cy="5486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71CFA-6F45-460E-8290-BD8D1510428A}">
      <dsp:nvSpPr>
        <dsp:cNvPr id="0" name=""/>
        <dsp:cNvSpPr/>
      </dsp:nvSpPr>
      <dsp:spPr>
        <a:xfrm>
          <a:off x="165957" y="4238495"/>
          <a:ext cx="301741" cy="301741"/>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640F92B8-6E66-4ED7-A0E8-A15706DB7A16}">
      <dsp:nvSpPr>
        <dsp:cNvPr id="0" name=""/>
        <dsp:cNvSpPr/>
      </dsp:nvSpPr>
      <dsp:spPr>
        <a:xfrm>
          <a:off x="633657" y="4115055"/>
          <a:ext cx="5285177" cy="5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062" tIns="58062" rIns="58062" bIns="58062" numCol="1" spcCol="1270" anchor="ctr" anchorCtr="0">
          <a:noAutofit/>
        </a:bodyPr>
        <a:lstStyle/>
        <a:p>
          <a:pPr marL="0" lvl="0" indent="0" algn="l" defTabSz="711200">
            <a:lnSpc>
              <a:spcPct val="100000"/>
            </a:lnSpc>
            <a:spcBef>
              <a:spcPct val="0"/>
            </a:spcBef>
            <a:spcAft>
              <a:spcPct val="35000"/>
            </a:spcAft>
            <a:buNone/>
          </a:pPr>
          <a:r>
            <a:rPr lang="nb-NO" sz="1600" kern="1200" dirty="0">
              <a:latin typeface="Arial" panose="020B0604020202020204"/>
              <a:hlinkClick xmlns:r="http://schemas.openxmlformats.org/officeDocument/2006/relationships" r:id="rId7"/>
            </a:rPr>
            <a:t>Hvordan finne tilgjengelighetsmenyen på din enhet?</a:t>
          </a:r>
          <a:endParaRPr lang="nb-NO" sz="1600" kern="1200" dirty="0">
            <a:latin typeface="Arial" panose="020B0604020202020204"/>
          </a:endParaRPr>
        </a:p>
      </dsp:txBody>
      <dsp:txXfrm>
        <a:off x="633657" y="4115055"/>
        <a:ext cx="5285177" cy="548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06324-B355-4DB4-A31A-04F08EB0CEA5}">
      <dsp:nvSpPr>
        <dsp:cNvPr id="0" name=""/>
        <dsp:cNvSpPr/>
      </dsp:nvSpPr>
      <dsp:spPr>
        <a:xfrm>
          <a:off x="0" y="0"/>
          <a:ext cx="5918835" cy="5486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A9A20-8605-49DC-B845-1B80C333244C}">
      <dsp:nvSpPr>
        <dsp:cNvPr id="0" name=""/>
        <dsp:cNvSpPr/>
      </dsp:nvSpPr>
      <dsp:spPr>
        <a:xfrm>
          <a:off x="165957" y="123838"/>
          <a:ext cx="301741" cy="301741"/>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C01AEA-039B-471C-9499-858B586B76E5}">
      <dsp:nvSpPr>
        <dsp:cNvPr id="0" name=""/>
        <dsp:cNvSpPr/>
      </dsp:nvSpPr>
      <dsp:spPr>
        <a:xfrm>
          <a:off x="633657" y="398"/>
          <a:ext cx="5285177" cy="5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062" tIns="58062" rIns="58062" bIns="58062" numCol="1" spcCol="1270" anchor="ctr" anchorCtr="0">
          <a:noAutofit/>
        </a:bodyPr>
        <a:lstStyle/>
        <a:p>
          <a:pPr marL="0" lvl="0" indent="0" algn="l" defTabSz="711200">
            <a:lnSpc>
              <a:spcPct val="100000"/>
            </a:lnSpc>
            <a:spcBef>
              <a:spcPct val="0"/>
            </a:spcBef>
            <a:spcAft>
              <a:spcPct val="35000"/>
            </a:spcAft>
            <a:buNone/>
          </a:pPr>
          <a:r>
            <a:rPr lang="nb-NO" sz="1600" kern="1200" dirty="0">
              <a:hlinkClick xmlns:r="http://schemas.openxmlformats.org/officeDocument/2006/relationships" r:id="rId1"/>
            </a:rPr>
            <a:t>Hva er universell utforming?</a:t>
          </a:r>
          <a:endParaRPr lang="en-US" sz="1600" kern="1200" dirty="0"/>
        </a:p>
      </dsp:txBody>
      <dsp:txXfrm>
        <a:off x="633657" y="398"/>
        <a:ext cx="5285177" cy="548620"/>
      </dsp:txXfrm>
    </dsp:sp>
    <dsp:sp modelId="{3D793110-B826-4ADF-978C-79520D45A14B}">
      <dsp:nvSpPr>
        <dsp:cNvPr id="0" name=""/>
        <dsp:cNvSpPr/>
      </dsp:nvSpPr>
      <dsp:spPr>
        <a:xfrm>
          <a:off x="0" y="686174"/>
          <a:ext cx="5918835" cy="5486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84AB2-B5DC-44A9-9B6B-7BEABAFFA9FE}">
      <dsp:nvSpPr>
        <dsp:cNvPr id="0" name=""/>
        <dsp:cNvSpPr/>
      </dsp:nvSpPr>
      <dsp:spPr>
        <a:xfrm>
          <a:off x="165957" y="809614"/>
          <a:ext cx="301741" cy="301741"/>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2B08DB-FD35-4E37-8729-809FDCA32232}">
      <dsp:nvSpPr>
        <dsp:cNvPr id="0" name=""/>
        <dsp:cNvSpPr/>
      </dsp:nvSpPr>
      <dsp:spPr>
        <a:xfrm>
          <a:off x="633657" y="686174"/>
          <a:ext cx="5285177" cy="5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062" tIns="58062" rIns="58062" bIns="58062" numCol="1" spcCol="1270" anchor="ctr" anchorCtr="0">
          <a:noAutofit/>
        </a:bodyPr>
        <a:lstStyle/>
        <a:p>
          <a:pPr marL="0" lvl="0" indent="0" algn="l" defTabSz="711200">
            <a:lnSpc>
              <a:spcPct val="100000"/>
            </a:lnSpc>
            <a:spcBef>
              <a:spcPct val="0"/>
            </a:spcBef>
            <a:spcAft>
              <a:spcPct val="35000"/>
            </a:spcAft>
            <a:buNone/>
          </a:pPr>
          <a:r>
            <a:rPr lang="nb-NO" sz="1600" kern="1200" dirty="0">
              <a:hlinkClick xmlns:r="http://schemas.openxmlformats.org/officeDocument/2006/relationships" r:id="rId2"/>
            </a:rPr>
            <a:t>Tilgjengelighetsmenyen i </a:t>
          </a:r>
          <a:r>
            <a:rPr lang="nb-NO" sz="1600" kern="1200" dirty="0" err="1">
              <a:latin typeface="Arial" panose="020B0604020202020204"/>
              <a:hlinkClick xmlns:r="http://schemas.openxmlformats.org/officeDocument/2006/relationships" r:id="rId2"/>
            </a:rPr>
            <a:t>iPad</a:t>
          </a:r>
          <a:r>
            <a:rPr lang="nb-NO" sz="1600" kern="1200" dirty="0">
              <a:latin typeface="Arial" panose="020B0604020202020204"/>
              <a:hlinkClick xmlns:r="http://schemas.openxmlformats.org/officeDocument/2006/relationships" r:id="rId2"/>
            </a:rPr>
            <a:t> OS</a:t>
          </a:r>
          <a:endParaRPr lang="en-US" sz="1600" kern="1200" dirty="0"/>
        </a:p>
      </dsp:txBody>
      <dsp:txXfrm>
        <a:off x="633657" y="686174"/>
        <a:ext cx="5285177" cy="548620"/>
      </dsp:txXfrm>
    </dsp:sp>
    <dsp:sp modelId="{4EC70062-8925-4316-BA7E-8B7B97F4294A}">
      <dsp:nvSpPr>
        <dsp:cNvPr id="0" name=""/>
        <dsp:cNvSpPr/>
      </dsp:nvSpPr>
      <dsp:spPr>
        <a:xfrm>
          <a:off x="0" y="1371950"/>
          <a:ext cx="5918835" cy="5486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A3791-E0DC-49C9-A831-2981BF54C530}">
      <dsp:nvSpPr>
        <dsp:cNvPr id="0" name=""/>
        <dsp:cNvSpPr/>
      </dsp:nvSpPr>
      <dsp:spPr>
        <a:xfrm>
          <a:off x="165957" y="1495390"/>
          <a:ext cx="301741" cy="301741"/>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3432C1-9092-4BF0-86D5-BE4D21B8DA87}">
      <dsp:nvSpPr>
        <dsp:cNvPr id="0" name=""/>
        <dsp:cNvSpPr/>
      </dsp:nvSpPr>
      <dsp:spPr>
        <a:xfrm>
          <a:off x="633657" y="1371950"/>
          <a:ext cx="5285177" cy="5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062" tIns="58062" rIns="58062" bIns="58062" numCol="1" spcCol="1270" anchor="ctr" anchorCtr="0">
          <a:noAutofit/>
        </a:bodyPr>
        <a:lstStyle/>
        <a:p>
          <a:pPr marL="0" lvl="0" indent="0" algn="l" defTabSz="711200">
            <a:lnSpc>
              <a:spcPct val="100000"/>
            </a:lnSpc>
            <a:spcBef>
              <a:spcPct val="0"/>
            </a:spcBef>
            <a:spcAft>
              <a:spcPct val="35000"/>
            </a:spcAft>
            <a:buNone/>
          </a:pPr>
          <a:r>
            <a:rPr lang="nb-NO" sz="1600" kern="1200" dirty="0">
              <a:hlinkClick xmlns:r="http://schemas.openxmlformats.org/officeDocument/2006/relationships" r:id="rId3"/>
            </a:rPr>
            <a:t>Tilgjengelighetsmenyen i Windows</a:t>
          </a:r>
          <a:endParaRPr lang="en-US" sz="1600" kern="1200" dirty="0"/>
        </a:p>
      </dsp:txBody>
      <dsp:txXfrm>
        <a:off x="633657" y="1371950"/>
        <a:ext cx="5285177" cy="548620"/>
      </dsp:txXfrm>
    </dsp:sp>
    <dsp:sp modelId="{A4F02256-9F7A-4DA9-AE45-486E295D4C60}">
      <dsp:nvSpPr>
        <dsp:cNvPr id="0" name=""/>
        <dsp:cNvSpPr/>
      </dsp:nvSpPr>
      <dsp:spPr>
        <a:xfrm>
          <a:off x="0" y="2057727"/>
          <a:ext cx="5918835" cy="5486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AAB34-AEAB-4A94-A3D8-B23D1E4E7FA7}">
      <dsp:nvSpPr>
        <dsp:cNvPr id="0" name=""/>
        <dsp:cNvSpPr/>
      </dsp:nvSpPr>
      <dsp:spPr>
        <a:xfrm>
          <a:off x="165957" y="2181166"/>
          <a:ext cx="301741" cy="301741"/>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65ADAD-FADB-4528-918B-6025C1047897}">
      <dsp:nvSpPr>
        <dsp:cNvPr id="0" name=""/>
        <dsp:cNvSpPr/>
      </dsp:nvSpPr>
      <dsp:spPr>
        <a:xfrm>
          <a:off x="633657" y="2057727"/>
          <a:ext cx="5285177" cy="5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062" tIns="58062" rIns="58062" bIns="58062" numCol="1" spcCol="1270" anchor="ctr" anchorCtr="0">
          <a:noAutofit/>
        </a:bodyPr>
        <a:lstStyle/>
        <a:p>
          <a:pPr marL="0" lvl="0" indent="0" algn="l" defTabSz="711200">
            <a:lnSpc>
              <a:spcPct val="100000"/>
            </a:lnSpc>
            <a:spcBef>
              <a:spcPct val="0"/>
            </a:spcBef>
            <a:spcAft>
              <a:spcPct val="35000"/>
            </a:spcAft>
            <a:buNone/>
          </a:pPr>
          <a:r>
            <a:rPr lang="nb-NO" sz="1600" kern="1200" dirty="0">
              <a:hlinkClick xmlns:r="http://schemas.openxmlformats.org/officeDocument/2006/relationships" r:id="rId4"/>
            </a:rPr>
            <a:t>Tilgjengelighetsmenyen i Android</a:t>
          </a:r>
          <a:endParaRPr lang="en-US" sz="1600" kern="1200" dirty="0"/>
        </a:p>
      </dsp:txBody>
      <dsp:txXfrm>
        <a:off x="633657" y="2057727"/>
        <a:ext cx="5285177" cy="548620"/>
      </dsp:txXfrm>
    </dsp:sp>
    <dsp:sp modelId="{F79AFFA4-4D62-452F-8559-0EC697E1922C}">
      <dsp:nvSpPr>
        <dsp:cNvPr id="0" name=""/>
        <dsp:cNvSpPr/>
      </dsp:nvSpPr>
      <dsp:spPr>
        <a:xfrm>
          <a:off x="0" y="2743503"/>
          <a:ext cx="5918835" cy="5486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53E6C-4BAE-4AD2-AE15-6276DAA088B5}">
      <dsp:nvSpPr>
        <dsp:cNvPr id="0" name=""/>
        <dsp:cNvSpPr/>
      </dsp:nvSpPr>
      <dsp:spPr>
        <a:xfrm>
          <a:off x="165957" y="2866942"/>
          <a:ext cx="301741" cy="301741"/>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EFF3DD-242A-4905-9FD0-6574B641FCE3}">
      <dsp:nvSpPr>
        <dsp:cNvPr id="0" name=""/>
        <dsp:cNvSpPr/>
      </dsp:nvSpPr>
      <dsp:spPr>
        <a:xfrm>
          <a:off x="633657" y="2743503"/>
          <a:ext cx="5285177" cy="5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062" tIns="58062" rIns="58062" bIns="58062" numCol="1" spcCol="1270" anchor="ctr" anchorCtr="0">
          <a:noAutofit/>
        </a:bodyPr>
        <a:lstStyle/>
        <a:p>
          <a:pPr marL="0" lvl="0" indent="0" algn="l" defTabSz="711200">
            <a:lnSpc>
              <a:spcPct val="100000"/>
            </a:lnSpc>
            <a:spcBef>
              <a:spcPct val="0"/>
            </a:spcBef>
            <a:spcAft>
              <a:spcPct val="35000"/>
            </a:spcAft>
            <a:buNone/>
          </a:pPr>
          <a:r>
            <a:rPr lang="nb-NO" sz="1600" kern="1200" dirty="0">
              <a:hlinkClick xmlns:r="http://schemas.openxmlformats.org/officeDocument/2006/relationships" r:id="rId5"/>
            </a:rPr>
            <a:t>Tilgjengelighetsmenyen i Chrome os</a:t>
          </a:r>
          <a:endParaRPr lang="en-US" sz="1600" kern="1200" dirty="0"/>
        </a:p>
      </dsp:txBody>
      <dsp:txXfrm>
        <a:off x="633657" y="2743503"/>
        <a:ext cx="5285177" cy="548620"/>
      </dsp:txXfrm>
    </dsp:sp>
    <dsp:sp modelId="{4FC88F68-355D-47F5-BD40-818384A8FD32}">
      <dsp:nvSpPr>
        <dsp:cNvPr id="0" name=""/>
        <dsp:cNvSpPr/>
      </dsp:nvSpPr>
      <dsp:spPr>
        <a:xfrm>
          <a:off x="0" y="3429279"/>
          <a:ext cx="5918835" cy="5486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E7F35-8101-4156-912D-25B9A5FA237F}">
      <dsp:nvSpPr>
        <dsp:cNvPr id="0" name=""/>
        <dsp:cNvSpPr/>
      </dsp:nvSpPr>
      <dsp:spPr>
        <a:xfrm>
          <a:off x="165957" y="3552719"/>
          <a:ext cx="301741" cy="301741"/>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A028B2-4DC2-4672-BB08-A92EFCDECCE6}">
      <dsp:nvSpPr>
        <dsp:cNvPr id="0" name=""/>
        <dsp:cNvSpPr/>
      </dsp:nvSpPr>
      <dsp:spPr>
        <a:xfrm>
          <a:off x="633657" y="3429279"/>
          <a:ext cx="5285177" cy="5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062" tIns="58062" rIns="58062" bIns="58062" numCol="1" spcCol="1270" anchor="ctr" anchorCtr="0">
          <a:noAutofit/>
        </a:bodyPr>
        <a:lstStyle/>
        <a:p>
          <a:pPr marL="0" lvl="0" indent="0" algn="l" defTabSz="711200">
            <a:lnSpc>
              <a:spcPct val="100000"/>
            </a:lnSpc>
            <a:spcBef>
              <a:spcPct val="0"/>
            </a:spcBef>
            <a:spcAft>
              <a:spcPct val="35000"/>
            </a:spcAft>
            <a:buNone/>
          </a:pPr>
          <a:r>
            <a:rPr lang="nb-NO" sz="1600" kern="1200" dirty="0">
              <a:hlinkClick xmlns:r="http://schemas.openxmlformats.org/officeDocument/2006/relationships" r:id="rId6"/>
            </a:rPr>
            <a:t>Statped, teknologi i opplæringen</a:t>
          </a:r>
          <a:endParaRPr lang="en-US" sz="1600" kern="1200" dirty="0"/>
        </a:p>
      </dsp:txBody>
      <dsp:txXfrm>
        <a:off x="633657" y="3429279"/>
        <a:ext cx="5285177" cy="548620"/>
      </dsp:txXfrm>
    </dsp:sp>
    <dsp:sp modelId="{EA5134B1-52D3-4A9B-B0AD-E4ED1DD07228}">
      <dsp:nvSpPr>
        <dsp:cNvPr id="0" name=""/>
        <dsp:cNvSpPr/>
      </dsp:nvSpPr>
      <dsp:spPr>
        <a:xfrm>
          <a:off x="0" y="4115055"/>
          <a:ext cx="5918835" cy="5486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71CFA-6F45-460E-8290-BD8D1510428A}">
      <dsp:nvSpPr>
        <dsp:cNvPr id="0" name=""/>
        <dsp:cNvSpPr/>
      </dsp:nvSpPr>
      <dsp:spPr>
        <a:xfrm>
          <a:off x="165957" y="4238495"/>
          <a:ext cx="301741" cy="301741"/>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640F92B8-6E66-4ED7-A0E8-A15706DB7A16}">
      <dsp:nvSpPr>
        <dsp:cNvPr id="0" name=""/>
        <dsp:cNvSpPr/>
      </dsp:nvSpPr>
      <dsp:spPr>
        <a:xfrm>
          <a:off x="633657" y="4115055"/>
          <a:ext cx="5285177" cy="5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062" tIns="58062" rIns="58062" bIns="58062" numCol="1" spcCol="1270" anchor="ctr" anchorCtr="0">
          <a:noAutofit/>
        </a:bodyPr>
        <a:lstStyle/>
        <a:p>
          <a:pPr marL="0" lvl="0" indent="0" algn="l" defTabSz="711200">
            <a:lnSpc>
              <a:spcPct val="100000"/>
            </a:lnSpc>
            <a:spcBef>
              <a:spcPct val="0"/>
            </a:spcBef>
            <a:spcAft>
              <a:spcPct val="35000"/>
            </a:spcAft>
            <a:buNone/>
          </a:pPr>
          <a:r>
            <a:rPr lang="nb-NO" sz="1600" kern="1200" dirty="0">
              <a:latin typeface="Arial" panose="020B0604020202020204"/>
              <a:hlinkClick xmlns:r="http://schemas.openxmlformats.org/officeDocument/2006/relationships" r:id="rId7"/>
            </a:rPr>
            <a:t>Hvordan finne tilgjengelighetsmenyen på din enhet?</a:t>
          </a:r>
          <a:endParaRPr lang="nb-NO" sz="1600" kern="1200" dirty="0">
            <a:latin typeface="Arial" panose="020B0604020202020204"/>
          </a:endParaRPr>
        </a:p>
      </dsp:txBody>
      <dsp:txXfrm>
        <a:off x="633657" y="4115055"/>
        <a:ext cx="5285177" cy="5486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2B858373-6244-194A-AE92-A849344C929D}"/>
              </a:ext>
            </a:extLst>
          </p:cNvPr>
          <p:cNvSpPr>
            <a:spLocks noGrp="1"/>
          </p:cNvSpPr>
          <p:nvPr>
            <p:ph type="hdr" sz="quarter"/>
          </p:nvPr>
        </p:nvSpPr>
        <p:spPr>
          <a:xfrm>
            <a:off x="476672" y="395536"/>
            <a:ext cx="4032448" cy="458788"/>
          </a:xfrm>
          <a:prstGeom prst="rect">
            <a:avLst/>
          </a:prstGeom>
        </p:spPr>
        <p:txBody>
          <a:bodyPr vert="horz" lIns="0" tIns="0" rIns="0" bIns="0" rtlCol="0"/>
          <a:lstStyle>
            <a:lvl1pPr algn="l">
              <a:defRPr sz="1200"/>
            </a:lvl1pPr>
          </a:lstStyle>
          <a:p>
            <a:endParaRPr lang="nb-NO">
              <a:latin typeface="Arial" panose="020B0604020202020204" pitchFamily="34" charset="0"/>
              <a:cs typeface="Arial" panose="020B0604020202020204" pitchFamily="34" charset="0"/>
            </a:endParaRPr>
          </a:p>
        </p:txBody>
      </p:sp>
      <p:pic>
        <p:nvPicPr>
          <p:cNvPr id="6" name="Bilde 5">
            <a:extLst>
              <a:ext uri="{FF2B5EF4-FFF2-40B4-BE49-F238E27FC236}">
                <a16:creationId xmlns:a16="http://schemas.microsoft.com/office/drawing/2014/main" id="{21C77398-40DD-3249-B3F4-C4AE3BAA92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653136" y="323528"/>
            <a:ext cx="1739591" cy="586368"/>
          </a:xfrm>
          <a:prstGeom prst="rect">
            <a:avLst/>
          </a:prstGeom>
        </p:spPr>
      </p:pic>
      <p:sp>
        <p:nvSpPr>
          <p:cNvPr id="7" name="Plassholder for dato 2">
            <a:extLst>
              <a:ext uri="{FF2B5EF4-FFF2-40B4-BE49-F238E27FC236}">
                <a16:creationId xmlns:a16="http://schemas.microsoft.com/office/drawing/2014/main" id="{08CBFD80-6030-9A47-AFCD-80E2786084EA}"/>
              </a:ext>
            </a:extLst>
          </p:cNvPr>
          <p:cNvSpPr>
            <a:spLocks noGrp="1"/>
          </p:cNvSpPr>
          <p:nvPr>
            <p:ph type="dt" sz="quarter" idx="1"/>
          </p:nvPr>
        </p:nvSpPr>
        <p:spPr>
          <a:xfrm>
            <a:off x="5052205" y="8676456"/>
            <a:ext cx="1248234" cy="261246"/>
          </a:xfrm>
          <a:prstGeom prst="rect">
            <a:avLst/>
          </a:prstGeom>
        </p:spPr>
        <p:txBody>
          <a:bodyPr vert="horz" lIns="0" tIns="0" rIns="0" bIns="0" rtlCol="0" anchor="ctr" anchorCtr="0"/>
          <a:lstStyle>
            <a:lvl1pPr algn="r">
              <a:defRPr sz="1200"/>
            </a:lvl1pPr>
          </a:lstStyle>
          <a:p>
            <a:fld id="{137AEF4F-B7EA-E043-825E-F3E89E9B2030}" type="datetime1">
              <a:rPr lang="nb-NO" sz="900" smtClean="0">
                <a:latin typeface="Arial" panose="020B0604020202020204" pitchFamily="34" charset="0"/>
                <a:cs typeface="Arial" panose="020B0604020202020204" pitchFamily="34" charset="0"/>
              </a:rPr>
              <a:t>06.05.2020</a:t>
            </a:fld>
            <a:endParaRPr lang="nb-NO" sz="900">
              <a:latin typeface="Arial" panose="020B0604020202020204" pitchFamily="34" charset="0"/>
              <a:cs typeface="Arial" panose="020B0604020202020204" pitchFamily="34" charset="0"/>
            </a:endParaRPr>
          </a:p>
        </p:txBody>
      </p:sp>
      <p:sp>
        <p:nvSpPr>
          <p:cNvPr id="8" name="Plassholder for bunntekst 3">
            <a:extLst>
              <a:ext uri="{FF2B5EF4-FFF2-40B4-BE49-F238E27FC236}">
                <a16:creationId xmlns:a16="http://schemas.microsoft.com/office/drawing/2014/main" id="{09612936-F624-6048-BED1-BC99E660F67C}"/>
              </a:ext>
            </a:extLst>
          </p:cNvPr>
          <p:cNvSpPr>
            <a:spLocks noGrp="1"/>
          </p:cNvSpPr>
          <p:nvPr>
            <p:ph type="ftr" sz="quarter" idx="2"/>
          </p:nvPr>
        </p:nvSpPr>
        <p:spPr>
          <a:xfrm>
            <a:off x="481772" y="8685213"/>
            <a:ext cx="4459395" cy="252489"/>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9" name="Plassholder for lysbildenummer 4">
            <a:extLst>
              <a:ext uri="{FF2B5EF4-FFF2-40B4-BE49-F238E27FC236}">
                <a16:creationId xmlns:a16="http://schemas.microsoft.com/office/drawing/2014/main" id="{1827D36B-7038-2645-ADD8-C32D8BEA6B45}"/>
              </a:ext>
            </a:extLst>
          </p:cNvPr>
          <p:cNvSpPr>
            <a:spLocks noGrp="1"/>
          </p:cNvSpPr>
          <p:nvPr>
            <p:ph type="sldNum" sz="quarter" idx="3"/>
          </p:nvPr>
        </p:nvSpPr>
        <p:spPr>
          <a:xfrm>
            <a:off x="6381327" y="8676456"/>
            <a:ext cx="360041" cy="251520"/>
          </a:xfrm>
          <a:prstGeom prst="rect">
            <a:avLst/>
          </a:prstGeom>
        </p:spPr>
        <p:txBody>
          <a:bodyPr vert="horz" lIns="0" tIns="0" rIns="0" bIns="0" rtlCol="0" anchor="ctr" anchorCtr="0"/>
          <a:lstStyle>
            <a:lvl1pPr algn="r">
              <a:defRPr sz="1200"/>
            </a:lvl1pPr>
          </a:lstStyle>
          <a:p>
            <a:pPr algn="l"/>
            <a:r>
              <a:rPr lang="nb-NO" sz="90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312877140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opptekst 1">
            <a:extLst>
              <a:ext uri="{FF2B5EF4-FFF2-40B4-BE49-F238E27FC236}">
                <a16:creationId xmlns:a16="http://schemas.microsoft.com/office/drawing/2014/main" id="{400523A5-A423-8D41-BAC3-D7479A95D105}"/>
              </a:ext>
            </a:extLst>
          </p:cNvPr>
          <p:cNvSpPr>
            <a:spLocks noGrp="1"/>
          </p:cNvSpPr>
          <p:nvPr>
            <p:ph type="hdr" sz="quarter"/>
          </p:nvPr>
        </p:nvSpPr>
        <p:spPr>
          <a:xfrm>
            <a:off x="698233" y="369093"/>
            <a:ext cx="3738879" cy="458788"/>
          </a:xfrm>
          <a:prstGeom prst="rect">
            <a:avLst/>
          </a:prstGeom>
        </p:spPr>
        <p:txBody>
          <a:bodyPr vert="horz" lIns="0" tIns="0" rIns="0" bIns="0" rtlCol="0" anchor="b"/>
          <a:lstStyle>
            <a:lvl1pPr algn="l">
              <a:defRPr sz="1200">
                <a:latin typeface="Arial" panose="020B0604020202020204" pitchFamily="34" charset="0"/>
                <a:cs typeface="Arial" panose="020B0604020202020204" pitchFamily="34" charset="0"/>
              </a:defRPr>
            </a:lvl1pPr>
          </a:lstStyle>
          <a:p>
            <a:endParaRPr lang="nb-NO"/>
          </a:p>
        </p:txBody>
      </p:sp>
      <p:pic>
        <p:nvPicPr>
          <p:cNvPr id="9" name="Bilde 8">
            <a:extLst>
              <a:ext uri="{FF2B5EF4-FFF2-40B4-BE49-F238E27FC236}">
                <a16:creationId xmlns:a16="http://schemas.microsoft.com/office/drawing/2014/main" id="{13BFD9AE-9AF2-304C-9623-6B055A1FF4D0}"/>
              </a:ext>
            </a:extLst>
          </p:cNvPr>
          <p:cNvPicPr>
            <a:picLocks noChangeAspect="1"/>
          </p:cNvPicPr>
          <p:nvPr/>
        </p:nvPicPr>
        <p:blipFill rotWithShape="1">
          <a:blip r:embed="rId2">
            <a:extLst>
              <a:ext uri="{28A0092B-C50C-407E-A947-70E740481C1C}">
                <a14:useLocalDpi xmlns:a14="http://schemas.microsoft.com/office/drawing/2010/main" val="0"/>
              </a:ext>
            </a:extLst>
          </a:blip>
          <a:srcRect l="9131" t="46930" r="5260"/>
          <a:stretch/>
        </p:blipFill>
        <p:spPr>
          <a:xfrm>
            <a:off x="4653136" y="323528"/>
            <a:ext cx="1739591" cy="586368"/>
          </a:xfrm>
          <a:prstGeom prst="rect">
            <a:avLst/>
          </a:prstGeom>
        </p:spPr>
      </p:pic>
      <p:sp>
        <p:nvSpPr>
          <p:cNvPr id="10" name="Plassholder for dato 2">
            <a:extLst>
              <a:ext uri="{FF2B5EF4-FFF2-40B4-BE49-F238E27FC236}">
                <a16:creationId xmlns:a16="http://schemas.microsoft.com/office/drawing/2014/main" id="{13DDDDF2-E35C-3E4B-97FC-014224B9EF23}"/>
              </a:ext>
            </a:extLst>
          </p:cNvPr>
          <p:cNvSpPr>
            <a:spLocks noGrp="1"/>
          </p:cNvSpPr>
          <p:nvPr>
            <p:ph type="dt" sz="quarter" idx="1"/>
          </p:nvPr>
        </p:nvSpPr>
        <p:spPr>
          <a:xfrm>
            <a:off x="5052205" y="8676456"/>
            <a:ext cx="1248234" cy="261246"/>
          </a:xfrm>
          <a:prstGeom prst="rect">
            <a:avLst/>
          </a:prstGeom>
        </p:spPr>
        <p:txBody>
          <a:bodyPr vert="horz" lIns="0" tIns="0" rIns="0" bIns="0" rtlCol="0" anchor="ctr" anchorCtr="0"/>
          <a:lstStyle>
            <a:lvl1pPr algn="r">
              <a:defRPr sz="900">
                <a:latin typeface="Arial" panose="020B0604020202020204" pitchFamily="34" charset="0"/>
                <a:cs typeface="Arial" panose="020B0604020202020204" pitchFamily="34" charset="0"/>
              </a:defRPr>
            </a:lvl1pPr>
          </a:lstStyle>
          <a:p>
            <a:fld id="{474EF295-6373-8B41-9D0A-5D96D4C6C928}" type="datetime1">
              <a:rPr lang="nb-NO" smtClean="0"/>
              <a:t>06.05.2020</a:t>
            </a:fld>
            <a:endParaRPr lang="nb-NO"/>
          </a:p>
        </p:txBody>
      </p:sp>
      <p:sp>
        <p:nvSpPr>
          <p:cNvPr id="11" name="Plassholder for bunntekst 3">
            <a:extLst>
              <a:ext uri="{FF2B5EF4-FFF2-40B4-BE49-F238E27FC236}">
                <a16:creationId xmlns:a16="http://schemas.microsoft.com/office/drawing/2014/main" id="{1C0440E9-FCB4-D543-8A8F-599ED3B6F78C}"/>
              </a:ext>
            </a:extLst>
          </p:cNvPr>
          <p:cNvSpPr>
            <a:spLocks noGrp="1"/>
          </p:cNvSpPr>
          <p:nvPr>
            <p:ph type="ftr" sz="quarter" idx="4"/>
          </p:nvPr>
        </p:nvSpPr>
        <p:spPr>
          <a:xfrm>
            <a:off x="685800" y="8685213"/>
            <a:ext cx="4255367" cy="242763"/>
          </a:xfrm>
          <a:prstGeom prst="rect">
            <a:avLst/>
          </a:prstGeom>
        </p:spPr>
        <p:txBody>
          <a:bodyPr vert="horz" lIns="0" tIns="0" rIns="0" bIns="0" rtlCol="0" anchor="ctr" anchorCtr="0"/>
          <a:lstStyle>
            <a:lvl1pPr algn="l">
              <a:defRPr sz="900">
                <a:latin typeface="Arial" panose="020B0604020202020204" pitchFamily="34" charset="0"/>
                <a:cs typeface="Arial" panose="020B0604020202020204" pitchFamily="34" charset="0"/>
              </a:defRPr>
            </a:lvl1pPr>
          </a:lstStyle>
          <a:p>
            <a:endParaRPr lang="nb-NO"/>
          </a:p>
        </p:txBody>
      </p:sp>
      <p:sp>
        <p:nvSpPr>
          <p:cNvPr id="12" name="Plassholder for lysbildenummer 4">
            <a:extLst>
              <a:ext uri="{FF2B5EF4-FFF2-40B4-BE49-F238E27FC236}">
                <a16:creationId xmlns:a16="http://schemas.microsoft.com/office/drawing/2014/main" id="{6C287FA9-C53C-B843-B983-34F905A1866C}"/>
              </a:ext>
            </a:extLst>
          </p:cNvPr>
          <p:cNvSpPr>
            <a:spLocks noGrp="1"/>
          </p:cNvSpPr>
          <p:nvPr>
            <p:ph type="sldNum" sz="quarter" idx="5"/>
          </p:nvPr>
        </p:nvSpPr>
        <p:spPr>
          <a:xfrm>
            <a:off x="6381327" y="8676456"/>
            <a:ext cx="360041" cy="251520"/>
          </a:xfrm>
          <a:prstGeom prst="rect">
            <a:avLst/>
          </a:prstGeom>
        </p:spPr>
        <p:txBody>
          <a:bodyPr vert="horz" lIns="0" tIns="0" rIns="0" bIns="0" rtlCol="0" anchor="ctr" anchorCtr="0"/>
          <a:lstStyle>
            <a:lvl1pPr algn="r">
              <a:defRPr sz="900">
                <a:latin typeface="Arial" panose="020B0604020202020204" pitchFamily="34" charset="0"/>
                <a:cs typeface="Arial" panose="020B0604020202020204" pitchFamily="34" charset="0"/>
              </a:defRPr>
            </a:lvl1pPr>
          </a:lstStyle>
          <a:p>
            <a:pPr algn="l"/>
            <a:r>
              <a:rPr lang="nb-NO"/>
              <a:t>0</a:t>
            </a:r>
          </a:p>
        </p:txBody>
      </p:sp>
    </p:spTree>
    <p:extLst>
      <p:ext uri="{BB962C8B-B14F-4D97-AF65-F5344CB8AC3E}">
        <p14:creationId xmlns:p14="http://schemas.microsoft.com/office/powerpoint/2010/main" val="131072892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latin typeface="Arial"/>
                <a:cs typeface="Arial"/>
              </a:rPr>
              <a:t>3 min </a:t>
            </a:r>
          </a:p>
          <a:p>
            <a:r>
              <a:rPr lang="nb-NO" dirty="0">
                <a:latin typeface="Arial"/>
                <a:cs typeface="Arial"/>
              </a:rPr>
              <a:t>Y og A. Y starter-.</a:t>
            </a:r>
          </a:p>
          <a:p>
            <a:endParaRPr lang="nb-NO" dirty="0"/>
          </a:p>
          <a:p>
            <a:r>
              <a:rPr lang="nb-NO" dirty="0"/>
              <a:t>Yngvild</a:t>
            </a:r>
            <a:r>
              <a:rPr lang="nb-NO" baseline="0" dirty="0"/>
              <a:t> presenterer seg, Anders seg, vi er </a:t>
            </a:r>
            <a:r>
              <a:rPr lang="nb-NO" baseline="0" err="1"/>
              <a:t>audiopedagoger</a:t>
            </a:r>
            <a:r>
              <a:rPr lang="nb-NO" baseline="0" dirty="0"/>
              <a:t>, men har av tilfeldigheter snublet over tilgjengelighetsfunksjoner i vårt arbeid, og fikk øynene opp for innebygd </a:t>
            </a:r>
            <a:r>
              <a:rPr lang="nb-NO" baseline="0"/>
              <a:t>skattekiste</a:t>
            </a:r>
            <a:r>
              <a:rPr lang="nb-NO" baseline="0" dirty="0"/>
              <a:t> dette er. </a:t>
            </a:r>
          </a:p>
          <a:p>
            <a:endParaRPr lang="nb-NO" baseline="0" dirty="0"/>
          </a:p>
          <a:p>
            <a:endParaRPr lang="nb-NO" baseline="0" dirty="0"/>
          </a:p>
          <a:p>
            <a:pPr marL="171450" indent="-171450">
              <a:buFontTx/>
              <a:buChar char="-"/>
            </a:pPr>
            <a:endParaRPr lang="nb-NO" baseline="0" dirty="0">
              <a:highlight>
                <a:srgbClr val="FFFF00"/>
              </a:highlight>
            </a:endParaRPr>
          </a:p>
          <a:p>
            <a:pPr marL="0" indent="0">
              <a:buFontTx/>
              <a:buNone/>
            </a:pPr>
            <a:r>
              <a:rPr lang="nb-NO" baseline="0" dirty="0">
                <a:highlight>
                  <a:srgbClr val="FFFF00"/>
                </a:highlight>
                <a:latin typeface="Arial"/>
                <a:cs typeface="Arial"/>
              </a:rPr>
              <a:t>Historie – </a:t>
            </a:r>
            <a:r>
              <a:rPr lang="nb-NO" baseline="0">
                <a:highlight>
                  <a:srgbClr val="FFFF00"/>
                </a:highlight>
                <a:latin typeface="Arial"/>
                <a:cs typeface="Arial"/>
              </a:rPr>
              <a:t>Tilgjengelighetsunskjoner</a:t>
            </a:r>
            <a:r>
              <a:rPr lang="nb-NO" baseline="0" dirty="0">
                <a:highlight>
                  <a:srgbClr val="FFFF00"/>
                </a:highlight>
                <a:latin typeface="Arial"/>
                <a:cs typeface="Arial"/>
              </a:rPr>
              <a:t> er verktøy som gjøre hverdagen enklere for de som bruker dem.</a:t>
            </a:r>
          </a:p>
          <a:p>
            <a:pPr marL="0" indent="0">
              <a:buFontTx/>
              <a:buNone/>
            </a:pPr>
            <a:r>
              <a:rPr lang="nb-NO" baseline="0" dirty="0">
                <a:highlight>
                  <a:srgbClr val="FFFF00"/>
                </a:highlight>
                <a:latin typeface="Arial"/>
                <a:cs typeface="Arial"/>
              </a:rPr>
              <a:t>For eksempel kan jeg ha et pressende behov for å sende en tekstmelding om at jeg er forsinka til middag når jeg sitter i kø på vei hjem fra jobb, det skjer jo i blant – da kan jeg bruke en funksjon for å diktere en melding til den som venter hjemme. Det gjør meg mer tilgjengelig, men det gjøre også telefonen tilgjengelig for meg.  </a:t>
            </a:r>
          </a:p>
          <a:p>
            <a:pPr marL="0" indent="0">
              <a:buFontTx/>
              <a:buNone/>
            </a:pPr>
            <a:endParaRPr lang="nb-NO" baseline="0" dirty="0">
              <a:highlight>
                <a:srgbClr val="FFFF00"/>
              </a:highlight>
              <a:latin typeface="Arial"/>
              <a:cs typeface="Arial"/>
            </a:endParaRPr>
          </a:p>
          <a:p>
            <a:pPr marL="0" indent="0">
              <a:buFontTx/>
              <a:buNone/>
            </a:pPr>
            <a:r>
              <a:rPr lang="nb-NO" baseline="0" dirty="0">
                <a:highlight>
                  <a:srgbClr val="FFFF00"/>
                </a:highlight>
                <a:latin typeface="Arial"/>
                <a:cs typeface="Arial"/>
              </a:rPr>
              <a:t>Så kan vi tenke på de dikteringsfunksjonen vil være helt nødvendig for. En elev med lese- og skrivevansker som kan diktere i stedet for å skrive, eller i verste fall bli skrevet for, kan nå bruke sin egen enhet, </a:t>
            </a:r>
            <a:r>
              <a:rPr lang="nb-NO" baseline="0" dirty="0" err="1">
                <a:highlight>
                  <a:srgbClr val="FFFF00"/>
                </a:highlight>
                <a:latin typeface="Arial"/>
                <a:cs typeface="Arial"/>
              </a:rPr>
              <a:t>snakkeskrive</a:t>
            </a:r>
            <a:r>
              <a:rPr lang="nb-NO" baseline="0" dirty="0">
                <a:highlight>
                  <a:srgbClr val="FFFF00"/>
                </a:highlight>
                <a:latin typeface="Arial"/>
                <a:cs typeface="Arial"/>
              </a:rPr>
              <a:t> det man hadde lyst til, å få muligheten til å være en likeverdig deltager på skolen og i samfunnet for øvrig. Vi kan selv tenke oss hvordan det oppleves å kunne skrive lengre tekster, og å ikke måtte få hjelp til å kommunisere skriftlig, når det motsatte har vært hverdagen din.</a:t>
            </a:r>
          </a:p>
          <a:p>
            <a:pPr marL="0" indent="0">
              <a:buFontTx/>
              <a:buNone/>
            </a:pPr>
            <a:endParaRPr lang="nb-NO" baseline="0" dirty="0">
              <a:highlight>
                <a:srgbClr val="FFFF00"/>
              </a:highlight>
              <a:latin typeface="Arial"/>
              <a:cs typeface="Arial"/>
            </a:endParaRPr>
          </a:p>
          <a:p>
            <a:pPr marL="0" indent="0">
              <a:buFontTx/>
              <a:buNone/>
            </a:pPr>
            <a:r>
              <a:rPr lang="nb-NO" baseline="0" dirty="0">
                <a:highlight>
                  <a:srgbClr val="FFFF00"/>
                </a:highlight>
                <a:latin typeface="Arial"/>
                <a:cs typeface="Arial"/>
              </a:rPr>
              <a:t>En elev sa det så godt: hvis jeg ikke får bruke den tar de fra meg ytringsfriheten. </a:t>
            </a:r>
            <a:endParaRPr lang="nb-NO" baseline="0" dirty="0"/>
          </a:p>
          <a:p>
            <a:pPr marL="0" indent="0">
              <a:buFontTx/>
              <a:buNone/>
            </a:pPr>
            <a:endParaRPr lang="nb-NO" baseline="0" dirty="0"/>
          </a:p>
          <a:p>
            <a:pPr marL="0" indent="0">
              <a:buFontTx/>
              <a:buNone/>
            </a:pPr>
            <a:endParaRPr lang="nb-NO" baseline="0" dirty="0"/>
          </a:p>
          <a:p>
            <a:endParaRPr lang="nb-NO" baseline="0" dirty="0"/>
          </a:p>
          <a:p>
            <a:pPr marL="171450" indent="-171450">
              <a:buFontTx/>
              <a:buChar char="-"/>
            </a:pPr>
            <a:r>
              <a:rPr lang="nb-NO" baseline="0" dirty="0">
                <a:highlight>
                  <a:srgbClr val="FFFF00"/>
                </a:highlight>
                <a:latin typeface="Arial"/>
                <a:cs typeface="Arial"/>
              </a:rPr>
              <a:t>Jeg regner med flere av dere som er med på dette </a:t>
            </a:r>
            <a:r>
              <a:rPr lang="nb-NO" baseline="0" dirty="0" err="1">
                <a:highlight>
                  <a:srgbClr val="FFFF00"/>
                </a:highlight>
                <a:latin typeface="Arial"/>
                <a:cs typeface="Arial"/>
              </a:rPr>
              <a:t>webinaret</a:t>
            </a:r>
            <a:r>
              <a:rPr lang="nb-NO" baseline="0" dirty="0">
                <a:highlight>
                  <a:srgbClr val="FFFF00"/>
                </a:highlight>
                <a:latin typeface="Arial"/>
                <a:cs typeface="Arial"/>
              </a:rPr>
              <a:t> har en elev som kunne hatt behov for å snakke inn tekst, heller enn å skrive? Kanskje noen av dere hatt en elev som kunne hatt nytte av </a:t>
            </a:r>
            <a:r>
              <a:rPr lang="nb-NO" baseline="0" dirty="0" err="1">
                <a:highlight>
                  <a:srgbClr val="FFFF00"/>
                </a:highlight>
                <a:latin typeface="Arial"/>
                <a:cs typeface="Arial"/>
              </a:rPr>
              <a:t>audtiv</a:t>
            </a:r>
            <a:r>
              <a:rPr lang="nb-NO" baseline="0" dirty="0">
                <a:highlight>
                  <a:srgbClr val="FFFF00"/>
                </a:highlight>
                <a:latin typeface="Arial"/>
                <a:cs typeface="Arial"/>
              </a:rPr>
              <a:t> støtte til lesinga? Noen har elever som kunne trengt større skrift eller hatt muligheten til å endre farger i skjermbildet?</a:t>
            </a:r>
            <a:r>
              <a:rPr lang="nb-NO" dirty="0">
                <a:highlight>
                  <a:srgbClr val="FFFF00"/>
                </a:highlight>
                <a:latin typeface="Arial"/>
                <a:cs typeface="Arial"/>
              </a:rPr>
              <a:t> </a:t>
            </a:r>
            <a:endParaRPr lang="nb-NO" baseline="0" dirty="0">
              <a:highlight>
                <a:srgbClr val="FFFF00"/>
              </a:highlight>
            </a:endParaRPr>
          </a:p>
          <a:p>
            <a:pPr marL="0" indent="0">
              <a:buFontTx/>
              <a:buNone/>
            </a:pPr>
            <a:endParaRPr lang="nb-NO" baseline="0" dirty="0"/>
          </a:p>
          <a:p>
            <a:r>
              <a:rPr lang="nb-NO" baseline="0" dirty="0"/>
              <a:t>Hvis «ja», da har vi en målsetning om at dere går ut herifra med minst ett verktøy/funksjoner som gjør læringen gjennom digitale verktøy </a:t>
            </a:r>
            <a:r>
              <a:rPr lang="nb-NO" u="sng" baseline="0" dirty="0"/>
              <a:t>mer</a:t>
            </a:r>
            <a:r>
              <a:rPr lang="nb-NO" baseline="0" dirty="0"/>
              <a:t> tilgjengelig. Hvis du sitter igjen med ett verktøy, er vi fornøyd, og du vet hvor du finner resten av tilgjengelighetsmulighetene.</a:t>
            </a:r>
          </a:p>
          <a:p>
            <a:endParaRPr lang="nb-NO" baseline="0" dirty="0"/>
          </a:p>
          <a:p>
            <a:r>
              <a:rPr lang="nb-NO" baseline="0" dirty="0"/>
              <a:t>Vi tar spørsmål underveis i chatten</a:t>
            </a:r>
          </a:p>
          <a:p>
            <a:endParaRPr lang="nb-NO" baseline="0" dirty="0"/>
          </a:p>
          <a:p>
            <a:r>
              <a:rPr lang="nb-NO" baseline="0" dirty="0"/>
              <a:t>Ha gjerne mobiltelefonen/nettbrett klar med kamera/</a:t>
            </a:r>
            <a:r>
              <a:rPr lang="nb-NO" baseline="0" dirty="0" err="1"/>
              <a:t>QRkode</a:t>
            </a:r>
            <a:r>
              <a:rPr lang="nb-NO" baseline="0" err="1"/>
              <a:t>-leser</a:t>
            </a:r>
            <a:r>
              <a:rPr lang="nb-NO" baseline="0" dirty="0"/>
              <a:t>, det kommer </a:t>
            </a:r>
            <a:r>
              <a:rPr lang="nb-NO" baseline="0"/>
              <a:t>QR</a:t>
            </a:r>
            <a:r>
              <a:rPr lang="nb-NO" baseline="0" dirty="0"/>
              <a:t>-koder ila </a:t>
            </a:r>
            <a:r>
              <a:rPr lang="nb-NO" baseline="0" dirty="0" err="1"/>
              <a:t>webinaret</a:t>
            </a:r>
            <a:endParaRPr lang="nb-NO" baseline="0" dirty="0"/>
          </a:p>
          <a:p>
            <a:endParaRPr lang="nb-NO" baseline="0" dirty="0"/>
          </a:p>
          <a:p>
            <a:endParaRPr lang="nb-NO" dirty="0"/>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06.05.2020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1245754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 </a:t>
            </a:r>
            <a:r>
              <a:rPr lang="nb-NO" dirty="0" err="1"/>
              <a:t>lenkne</a:t>
            </a:r>
            <a:r>
              <a:rPr lang="nb-NO" dirty="0"/>
              <a:t> leder til:</a:t>
            </a:r>
          </a:p>
          <a:p>
            <a:pPr marL="171450" indent="-171450">
              <a:buFontTx/>
              <a:buChar char="-"/>
            </a:pPr>
            <a:r>
              <a:rPr lang="nb-NO" dirty="0"/>
              <a:t>Hva er </a:t>
            </a:r>
            <a:r>
              <a:rPr lang="nb-NO" dirty="0" err="1"/>
              <a:t>universiell</a:t>
            </a:r>
            <a:r>
              <a:rPr lang="nb-NO" dirty="0"/>
              <a:t> utforming (</a:t>
            </a:r>
            <a:r>
              <a:rPr lang="nb-NO" dirty="0" err="1"/>
              <a:t>difi</a:t>
            </a:r>
            <a:r>
              <a:rPr lang="nb-NO" dirty="0"/>
              <a:t>)</a:t>
            </a:r>
          </a:p>
          <a:p>
            <a:pPr marL="171450" indent="-171450">
              <a:buFontTx/>
              <a:buChar char="-"/>
            </a:pPr>
            <a:r>
              <a:rPr lang="nb-NO" dirty="0"/>
              <a:t>Gjennomgang av tilgjengelighetsmenyen for </a:t>
            </a:r>
            <a:r>
              <a:rPr lang="nb-NO" dirty="0" err="1"/>
              <a:t>IpadOS</a:t>
            </a:r>
            <a:r>
              <a:rPr lang="nb-NO" dirty="0"/>
              <a:t>, Windows, Android og Chrome OS, samt den korte sammenfatningen vi så tidligere</a:t>
            </a:r>
          </a:p>
          <a:p>
            <a:pPr marL="171450" indent="-171450">
              <a:buFontTx/>
              <a:buChar char="-"/>
            </a:pPr>
            <a:r>
              <a:rPr lang="nb-NO" dirty="0"/>
              <a:t>Statped, område om teknologi i opplæringen</a:t>
            </a:r>
          </a:p>
          <a:p>
            <a:pPr marL="171450" indent="-171450">
              <a:buFontTx/>
              <a:buChar char="-"/>
            </a:pPr>
            <a:endParaRPr lang="nb-NO" dirty="0"/>
          </a:p>
          <a:p>
            <a:pPr marL="0" indent="0">
              <a:buFontTx/>
              <a:buNone/>
            </a:pPr>
            <a:r>
              <a:rPr lang="nb-NO" dirty="0"/>
              <a:t>Skyt </a:t>
            </a:r>
            <a:r>
              <a:rPr lang="nb-NO" dirty="0" err="1"/>
              <a:t>QR</a:t>
            </a:r>
            <a:r>
              <a:rPr lang="nb-NO" dirty="0"/>
              <a:t>-koden og last ned dokumentet. </a:t>
            </a:r>
          </a:p>
          <a:p>
            <a:pPr marL="0" indent="0">
              <a:buFontTx/>
              <a:buNone/>
            </a:pPr>
            <a:endParaRPr lang="nb-NO" dirty="0"/>
          </a:p>
          <a:p>
            <a:pPr marL="0" indent="0">
              <a:buFontTx/>
              <a:buNone/>
            </a:pPr>
            <a:r>
              <a:rPr lang="nb-NO" dirty="0"/>
              <a:t>Vi tar den fram igjen til slutt også!</a:t>
            </a:r>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06.05.2020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379928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Y første punkt</a:t>
            </a:r>
          </a:p>
          <a:p>
            <a:endParaRPr lang="nb-NO" dirty="0"/>
          </a:p>
          <a:p>
            <a:r>
              <a:rPr lang="nb-NO" dirty="0"/>
              <a:t>A Andre punkt</a:t>
            </a:r>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06.05.2020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3427576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 </a:t>
            </a:r>
            <a:r>
              <a:rPr lang="nb-NO"/>
              <a:t>Elever forTjener og vite om og ta i bruk hensiktsmessige tilgjengelighetsfunksjoner for sin enhet. Samme bukser passer ikke alltid alle kropper! </a:t>
            </a:r>
            <a:r>
              <a:rPr lang="nb-NO" dirty="0"/>
              <a:t> bruk tilgjengelighetsfunksjoner i hverdagen din!</a:t>
            </a:r>
          </a:p>
          <a:p>
            <a:endParaRPr lang="nb-NO" dirty="0"/>
          </a:p>
          <a:p>
            <a:r>
              <a:rPr lang="nb-NO" dirty="0"/>
              <a:t>Y:Og husk, går alt </a:t>
            </a:r>
            <a:r>
              <a:rPr lang="nb-NO" dirty="0" err="1"/>
              <a:t>gæli</a:t>
            </a:r>
            <a:r>
              <a:rPr lang="nb-NO" dirty="0"/>
              <a:t>, kan du alltid tilbakestille enheten din til fabrikkstandard! Takk for oss!</a:t>
            </a:r>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06.05.2020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56927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 </a:t>
            </a:r>
            <a:r>
              <a:rPr lang="nb-NO" dirty="0" err="1"/>
              <a:t>lenkne</a:t>
            </a:r>
            <a:r>
              <a:rPr lang="nb-NO" dirty="0"/>
              <a:t> leder til:</a:t>
            </a:r>
          </a:p>
          <a:p>
            <a:pPr marL="171450" indent="-171450">
              <a:buFontTx/>
              <a:buChar char="-"/>
            </a:pPr>
            <a:r>
              <a:rPr lang="nb-NO" dirty="0"/>
              <a:t>Hva er </a:t>
            </a:r>
            <a:r>
              <a:rPr lang="nb-NO" dirty="0" err="1"/>
              <a:t>universiell</a:t>
            </a:r>
            <a:r>
              <a:rPr lang="nb-NO" dirty="0"/>
              <a:t> utforming</a:t>
            </a:r>
          </a:p>
          <a:p>
            <a:pPr marL="171450" indent="-171450">
              <a:buFontTx/>
              <a:buChar char="-"/>
            </a:pPr>
            <a:r>
              <a:rPr lang="nb-NO" dirty="0"/>
              <a:t>Gjennomgang av tilgjengelighetsmenyen for </a:t>
            </a:r>
            <a:r>
              <a:rPr lang="nb-NO" dirty="0" err="1"/>
              <a:t>IpadOS</a:t>
            </a:r>
            <a:r>
              <a:rPr lang="nb-NO" dirty="0"/>
              <a:t>, Windows, Android og Chrome OS, samt den korte sammenfatningen vi så tidligere</a:t>
            </a:r>
          </a:p>
          <a:p>
            <a:pPr marL="171450" indent="-171450">
              <a:buFontTx/>
              <a:buChar char="-"/>
            </a:pPr>
            <a:r>
              <a:rPr lang="nb-NO" dirty="0"/>
              <a:t>Statped, område om teknologi i opplæringen</a:t>
            </a:r>
          </a:p>
          <a:p>
            <a:pPr marL="171450" indent="-171450">
              <a:buFontTx/>
              <a:buChar char="-"/>
            </a:pPr>
            <a:endParaRPr lang="nb-NO" dirty="0"/>
          </a:p>
          <a:p>
            <a:pPr marL="0" indent="0">
              <a:buFontTx/>
              <a:buNone/>
            </a:pPr>
            <a:r>
              <a:rPr lang="nb-NO" dirty="0"/>
              <a:t>Skyt </a:t>
            </a:r>
            <a:r>
              <a:rPr lang="nb-NO" dirty="0" err="1"/>
              <a:t>QR</a:t>
            </a:r>
            <a:r>
              <a:rPr lang="nb-NO" dirty="0"/>
              <a:t>-koden og last ned dokumentet. </a:t>
            </a:r>
          </a:p>
          <a:p>
            <a:pPr marL="0" indent="0">
              <a:buFontTx/>
              <a:buNone/>
            </a:pPr>
            <a:endParaRPr lang="nb-NO" dirty="0"/>
          </a:p>
          <a:p>
            <a:pPr marL="0" indent="0">
              <a:buFontTx/>
              <a:buNone/>
            </a:pPr>
            <a:r>
              <a:rPr lang="nb-NO" dirty="0"/>
              <a:t>Vi tar den fram igjen til slutt også!</a:t>
            </a:r>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06.05.2020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381729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Header Placeholder 3"/>
          <p:cNvSpPr>
            <a:spLocks noGrp="1"/>
          </p:cNvSpPr>
          <p:nvPr>
            <p:ph type="hdr" sz="quarter"/>
          </p:nvPr>
        </p:nvSpPr>
        <p:spPr/>
        <p:txBody>
          <a:bodyPr/>
          <a:lstStyle/>
          <a:p>
            <a:endParaRPr lang="nb-NO"/>
          </a:p>
        </p:txBody>
      </p:sp>
      <p:sp>
        <p:nvSpPr>
          <p:cNvPr id="5" name="Date Placeholder 4"/>
          <p:cNvSpPr>
            <a:spLocks noGrp="1"/>
          </p:cNvSpPr>
          <p:nvPr>
            <p:ph type="dt" sz="quarter" idx="1"/>
          </p:nvPr>
        </p:nvSpPr>
        <p:spPr/>
        <p:txBody>
          <a:bodyPr/>
          <a:lstStyle/>
          <a:p>
            <a:fld id="{474EF295-6373-8B41-9D0A-5D96D4C6C928}" type="datetime1">
              <a:rPr lang="nb-NO" smtClean="0"/>
              <a:t>06.05.2020</a:t>
            </a:fld>
            <a:endParaRPr lang="nb-NO"/>
          </a:p>
        </p:txBody>
      </p:sp>
      <p:sp>
        <p:nvSpPr>
          <p:cNvPr id="6" name="Footer Placeholder 5"/>
          <p:cNvSpPr>
            <a:spLocks noGrp="1"/>
          </p:cNvSpPr>
          <p:nvPr>
            <p:ph type="ftr" sz="quarter" idx="4"/>
          </p:nvPr>
        </p:nvSpPr>
        <p:spPr/>
        <p:txBody>
          <a:bodyPr/>
          <a:lstStyle/>
          <a:p>
            <a:endParaRPr lang="nb-NO"/>
          </a:p>
        </p:txBody>
      </p:sp>
      <p:sp>
        <p:nvSpPr>
          <p:cNvPr id="7" name="Slide Number Placehold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169627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latin typeface="Arial"/>
                <a:cs typeface="Arial"/>
              </a:rPr>
              <a:t>2 min</a:t>
            </a:r>
          </a:p>
          <a:p>
            <a:r>
              <a:rPr lang="nb-NO" dirty="0">
                <a:latin typeface="Arial"/>
                <a:cs typeface="Arial"/>
              </a:rPr>
              <a:t>A</a:t>
            </a:r>
          </a:p>
          <a:p>
            <a:r>
              <a:rPr lang="nb-NO" dirty="0">
                <a:latin typeface="Arial"/>
                <a:cs typeface="Arial"/>
              </a:rPr>
              <a:t>Anders snakker kort om </a:t>
            </a:r>
            <a:r>
              <a:rPr lang="nb-NO">
                <a:latin typeface="Arial"/>
                <a:cs typeface="Arial"/>
              </a:rPr>
              <a:t>UU</a:t>
            </a:r>
            <a:r>
              <a:rPr lang="nb-NO" dirty="0">
                <a:latin typeface="Arial"/>
                <a:cs typeface="Arial"/>
              </a:rPr>
              <a:t>. </a:t>
            </a:r>
          </a:p>
          <a:p>
            <a:endParaRPr lang="nb-NO"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latin typeface="Arial"/>
                <a:cs typeface="Arial"/>
              </a:rPr>
              <a:t>Universell = for alle </a:t>
            </a:r>
          </a:p>
          <a:p>
            <a:endParaRPr lang="nb-NO" dirty="0">
              <a:latin typeface="Arial"/>
              <a:cs typeface="Arial"/>
            </a:endParaRPr>
          </a:p>
          <a:p>
            <a:endParaRPr lang="nb-NO" dirty="0">
              <a:latin typeface="Arial"/>
              <a:cs typeface="Arial"/>
            </a:endParaRPr>
          </a:p>
          <a:p>
            <a:r>
              <a:rPr lang="nb-NO" dirty="0">
                <a:latin typeface="Arial"/>
                <a:cs typeface="Arial"/>
              </a:rPr>
              <a:t>Les opp </a:t>
            </a:r>
            <a:r>
              <a:rPr lang="nb-NO">
                <a:latin typeface="Arial"/>
                <a:cs typeface="Arial"/>
              </a:rPr>
              <a:t>Difi</a:t>
            </a:r>
            <a:r>
              <a:rPr lang="nb-NO" dirty="0">
                <a:latin typeface="Arial"/>
                <a:cs typeface="Arial"/>
              </a:rPr>
              <a:t> definisjon.  - (</a:t>
            </a:r>
            <a:r>
              <a:rPr lang="nb-NO" sz="1200" b="0" i="0" kern="1200" dirty="0">
                <a:solidFill>
                  <a:schemeClr val="tx1"/>
                </a:solidFill>
                <a:effectLst/>
                <a:latin typeface="Arial" panose="020B0604020202020204" pitchFamily="34" charset="0"/>
                <a:ea typeface="+mn-ea"/>
                <a:cs typeface="Arial" panose="020B0604020202020204" pitchFamily="34" charset="0"/>
              </a:rPr>
              <a:t>Direktoratet for forvaltning og ikt). </a:t>
            </a:r>
          </a:p>
          <a:p>
            <a:endParaRPr lang="nb-NO" sz="1200" b="0" i="0" kern="1200" dirty="0">
              <a:solidFill>
                <a:schemeClr val="tx1"/>
              </a:solidFill>
              <a:effectLst/>
              <a:latin typeface="Arial" panose="020B0604020202020204" pitchFamily="34" charset="0"/>
              <a:ea typeface="+mn-ea"/>
              <a:cs typeface="Arial" panose="020B0604020202020204" pitchFamily="34" charset="0"/>
            </a:endParaRPr>
          </a:p>
          <a:p>
            <a:r>
              <a:rPr lang="nb-NO" sz="1200" b="0" i="0" kern="1200" dirty="0" err="1">
                <a:solidFill>
                  <a:schemeClr val="tx1"/>
                </a:solidFill>
                <a:effectLst/>
                <a:latin typeface="Arial" panose="020B0604020202020204" pitchFamily="34" charset="0"/>
                <a:ea typeface="+mn-ea"/>
                <a:cs typeface="Arial" panose="020B0604020202020204" pitchFamily="34" charset="0"/>
              </a:rPr>
              <a:t>Difi</a:t>
            </a:r>
            <a:r>
              <a:rPr lang="nb-NO" sz="1200" b="0" i="0" kern="1200" dirty="0">
                <a:solidFill>
                  <a:schemeClr val="tx1"/>
                </a:solidFill>
                <a:effectLst/>
                <a:latin typeface="Arial" panose="020B0604020202020204" pitchFamily="34" charset="0"/>
                <a:ea typeface="+mn-ea"/>
                <a:cs typeface="Arial" panose="020B0604020202020204" pitchFamily="34" charset="0"/>
              </a:rPr>
              <a:t> peker her på at utforming av omgivelser skal ta hensyn til de av oss med nedsatt funksjonsevne, OG den generelle variasjonen i funksjonsevne.</a:t>
            </a:r>
            <a:endParaRPr lang="nb-NO" dirty="0">
              <a:latin typeface="Arial"/>
              <a:cs typeface="Arial"/>
            </a:endParaRPr>
          </a:p>
          <a:p>
            <a:endParaRPr lang="nb-NO" dirty="0">
              <a:latin typeface="Arial"/>
              <a:cs typeface="Arial"/>
            </a:endParaRPr>
          </a:p>
          <a:p>
            <a:endParaRPr lang="nb-NO" dirty="0">
              <a:latin typeface="Arial"/>
              <a:cs typeface="Arial"/>
            </a:endParaRPr>
          </a:p>
          <a:p>
            <a:r>
              <a:rPr lang="nb-NO">
                <a:latin typeface="Arial"/>
                <a:cs typeface="Arial"/>
              </a:rPr>
              <a:t>Universiell</a:t>
            </a:r>
            <a:r>
              <a:rPr lang="nb-NO" dirty="0">
                <a:latin typeface="Arial"/>
                <a:cs typeface="Arial"/>
              </a:rPr>
              <a:t> utforming handler altså om at ting skal designes og utføres slik at det kan brukes av alle. Det handler om å lukke gapet mellom en </a:t>
            </a:r>
            <a:r>
              <a:rPr lang="nb-NO" i="1" dirty="0">
                <a:latin typeface="Arial"/>
                <a:cs typeface="Arial"/>
              </a:rPr>
              <a:t>persons forutsetninger </a:t>
            </a:r>
            <a:r>
              <a:rPr lang="nb-NO" dirty="0">
                <a:latin typeface="Arial"/>
                <a:cs typeface="Arial"/>
              </a:rPr>
              <a:t>for å innfri </a:t>
            </a:r>
            <a:r>
              <a:rPr lang="nb-NO" i="1" dirty="0">
                <a:latin typeface="Arial"/>
                <a:cs typeface="Arial"/>
              </a:rPr>
              <a:t>samfunnets krav</a:t>
            </a:r>
            <a:r>
              <a:rPr lang="nb-NO" dirty="0">
                <a:latin typeface="Arial"/>
                <a:cs typeface="Arial"/>
              </a:rPr>
              <a:t>. En målsetning med </a:t>
            </a:r>
            <a:r>
              <a:rPr lang="nb-NO">
                <a:latin typeface="Arial"/>
                <a:cs typeface="Arial"/>
              </a:rPr>
              <a:t>universiell</a:t>
            </a:r>
            <a:r>
              <a:rPr lang="nb-NO" dirty="0">
                <a:latin typeface="Arial"/>
                <a:cs typeface="Arial"/>
              </a:rPr>
              <a:t> utforming er at det er </a:t>
            </a:r>
            <a:r>
              <a:rPr lang="nb-NO">
                <a:latin typeface="Arial"/>
                <a:cs typeface="Arial"/>
              </a:rPr>
              <a:t>HOVEDLØSINGEN</a:t>
            </a:r>
            <a:r>
              <a:rPr lang="nb-NO" dirty="0">
                <a:latin typeface="Arial"/>
                <a:cs typeface="Arial"/>
              </a:rPr>
              <a:t> som skal kunne brukes av alle. En egen sideinngang med rullestolrampe gjør et bygg </a:t>
            </a:r>
            <a:r>
              <a:rPr lang="nb-NO" b="1" dirty="0">
                <a:latin typeface="Arial"/>
                <a:cs typeface="Arial"/>
              </a:rPr>
              <a:t>tilgjengelig </a:t>
            </a:r>
            <a:r>
              <a:rPr lang="nb-NO" dirty="0">
                <a:latin typeface="Arial"/>
                <a:cs typeface="Arial"/>
              </a:rPr>
              <a:t>for bl.a. rullestol, men det betyr ikke at selve hovedinngangen er </a:t>
            </a:r>
            <a:r>
              <a:rPr lang="nb-NO">
                <a:latin typeface="Arial"/>
                <a:cs typeface="Arial"/>
              </a:rPr>
              <a:t>universielt</a:t>
            </a:r>
            <a:r>
              <a:rPr lang="nb-NO" dirty="0">
                <a:latin typeface="Arial"/>
                <a:cs typeface="Arial"/>
              </a:rPr>
              <a:t> utformet. Noen ganger må vi inngå et kompromiss.</a:t>
            </a:r>
          </a:p>
          <a:p>
            <a:endParaRPr lang="nb-NO"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latin typeface="Arial"/>
                <a:cs typeface="Arial"/>
              </a:rPr>
              <a:t>Mange tenker kanskje ikke alltid på at digitale plattformer, enheter og ressurser også skal være </a:t>
            </a:r>
            <a:r>
              <a:rPr lang="nb-NO">
                <a:latin typeface="Arial"/>
                <a:cs typeface="Arial"/>
              </a:rPr>
              <a:t>universielt</a:t>
            </a:r>
            <a:r>
              <a:rPr lang="nb-NO" dirty="0">
                <a:latin typeface="Arial"/>
                <a:cs typeface="Arial"/>
              </a:rPr>
              <a:t> utformet. For dokumenter handler dette bl.a. om at kontrasten mellom bakgrunn skrift er god nok, at det brukes riktige formateringer for overskrifter, skrift, avsnitt og punktsetting, samt alternativ tekst for bilder, for at visuell informasjon skal kunne leses av.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latin typeface="Arial"/>
                <a:cs typeface="Arial"/>
              </a:rPr>
              <a:t>For enheter som nettbrett og smarttelefoner er det en krevende øvelse å utvikle og produsere produkter med få knapper og touchskjerm på slik måte at det kan brukes av alle rett ut fra boksen. Her må vi nødvendigvis gjøre tilpasninger for å gjøre enheten </a:t>
            </a:r>
            <a:r>
              <a:rPr lang="nb-NO" b="1" dirty="0">
                <a:latin typeface="Arial"/>
                <a:cs typeface="Arial"/>
              </a:rPr>
              <a:t>tilgjengelig. – Og disse mulighetene finnes Yngvild?</a:t>
            </a:r>
            <a:endParaRPr lang="nb-NO" b="1" dirty="0"/>
          </a:p>
          <a:p>
            <a:endParaRPr lang="nb-NO" dirty="0"/>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06.05.2020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58387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latin typeface="Arial"/>
                <a:cs typeface="Arial"/>
              </a:rPr>
              <a:t>3 min</a:t>
            </a:r>
            <a:endParaRPr lang="nb-NO" dirty="0"/>
          </a:p>
          <a:p>
            <a:r>
              <a:rPr lang="nb-NO" dirty="0">
                <a:latin typeface="Arial"/>
                <a:cs typeface="Arial"/>
              </a:rPr>
              <a:t>Y</a:t>
            </a:r>
            <a:endParaRPr lang="nb-NO" dirty="0"/>
          </a:p>
          <a:p>
            <a:r>
              <a:rPr lang="nb-NO" baseline="0" dirty="0"/>
              <a:t>Begrepene tilgjengelighetsfunksjon og tilgjengelighetsmeny er kanskje ikke de mest kjente begrepene blant folk flest.</a:t>
            </a:r>
          </a:p>
          <a:p>
            <a:endParaRPr lang="nb-NO" baseline="0" dirty="0"/>
          </a:p>
          <a:p>
            <a:r>
              <a:rPr lang="nb-NO" dirty="0"/>
              <a:t>En tilgjengelighetsfunksjon er en valgbar funksjon som gjør innhold eller betjening av enheten eller programmet enklere, eller faktisk tilgjengelig for brukeren. </a:t>
            </a:r>
          </a:p>
          <a:p>
            <a:endParaRPr lang="nb-NO" dirty="0"/>
          </a:p>
          <a:p>
            <a:r>
              <a:rPr lang="nb-NO" dirty="0"/>
              <a:t>En tilgjengelighetsmeny, er det stedet i innstillingene hvor denne type funksjoner er samlet. </a:t>
            </a:r>
          </a:p>
          <a:p>
            <a:r>
              <a:rPr lang="nb-NO" dirty="0"/>
              <a:t>Det kan også finnes andre funksjoner i andre menyer som kan gjøre enhet, innhold eller program mer til tilgjengelig. Uten at de kalles «tilgjengelighetsfunksjoner». </a:t>
            </a:r>
          </a:p>
          <a:p>
            <a:endParaRPr lang="nb-NO" dirty="0"/>
          </a:p>
          <a:p>
            <a:r>
              <a:rPr lang="nb-NO" dirty="0"/>
              <a:t>I tillegg finnes det enkeltapper- eller programmer som har funksjoner som gjør innhold eller betjening av det tilgjengelig.</a:t>
            </a:r>
          </a:p>
          <a:p>
            <a:endParaRPr lang="nb-NO" dirty="0"/>
          </a:p>
          <a:p>
            <a:r>
              <a:rPr lang="nb-NO" baseline="0" dirty="0"/>
              <a:t>Lese/skrive</a:t>
            </a:r>
          </a:p>
          <a:p>
            <a:r>
              <a:rPr lang="nb-NO" baseline="0" dirty="0"/>
              <a:t>Syn</a:t>
            </a:r>
          </a:p>
          <a:p>
            <a:r>
              <a:rPr lang="nb-NO" baseline="0" dirty="0"/>
              <a:t>Oppmerksomhet</a:t>
            </a:r>
          </a:p>
          <a:p>
            <a:r>
              <a:rPr lang="nb-NO" baseline="0" dirty="0"/>
              <a:t>Motoriske utfordringer</a:t>
            </a:r>
          </a:p>
          <a:p>
            <a:r>
              <a:rPr lang="nb-NO" baseline="0" dirty="0"/>
              <a:t>Hørseltap</a:t>
            </a:r>
          </a:p>
          <a:p>
            <a:endParaRPr lang="nb-NO" dirty="0"/>
          </a:p>
          <a:p>
            <a:endParaRPr lang="nb-NO" dirty="0"/>
          </a:p>
          <a:p>
            <a:endParaRPr lang="nb-NO" dirty="0"/>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06.05.2020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374935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a:t>
            </a:r>
          </a:p>
          <a:p>
            <a:endParaRPr lang="nb-NO" dirty="0"/>
          </a:p>
          <a:p>
            <a:r>
              <a:rPr lang="nb-NO" dirty="0">
                <a:latin typeface="Arial"/>
                <a:cs typeface="Arial"/>
              </a:rPr>
              <a:t>1 min</a:t>
            </a:r>
          </a:p>
          <a:p>
            <a:endParaRPr lang="nb-NO" dirty="0">
              <a:latin typeface="Arial"/>
              <a:cs typeface="Arial"/>
            </a:endParaRPr>
          </a:p>
          <a:p>
            <a:r>
              <a:rPr lang="nb-NO" dirty="0">
                <a:latin typeface="Arial"/>
                <a:cs typeface="Arial"/>
              </a:rPr>
              <a:t>Les PP- </a:t>
            </a:r>
          </a:p>
          <a:p>
            <a:endParaRPr lang="nb-NO"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latin typeface="Arial"/>
                <a:cs typeface="Arial"/>
              </a:rPr>
              <a:t>-</a:t>
            </a:r>
          </a:p>
          <a:p>
            <a:r>
              <a:rPr lang="nb-NO" dirty="0">
                <a:latin typeface="Arial"/>
                <a:cs typeface="Arial"/>
              </a:rPr>
              <a:t>Ikke vært låst til kategorier : selv om din elev ikke har en syns-diagnose, kan det være tilgjengelighetsfunksjoner innen kategorien syn som kan være hensiktsmessig for å tilpasse enheten til din elev! Og våg å prøve dere fram – går det virkelig galt, er det fullt mulig å tilbakestille endringer eller hele enheten til fabrikkstandard (så ta back up før dere begynner å eksperimentere voldsomt).</a:t>
            </a:r>
          </a:p>
          <a:p>
            <a:endParaRPr lang="nb-NO" dirty="0">
              <a:latin typeface="Arial"/>
              <a:cs typeface="Arial"/>
            </a:endParaRPr>
          </a:p>
          <a:p>
            <a:r>
              <a:rPr lang="nb-NO" dirty="0">
                <a:latin typeface="Arial"/>
                <a:cs typeface="Arial"/>
              </a:rPr>
              <a:t>Men vær litt obs på Skjermleser og tidsintervall for </a:t>
            </a:r>
            <a:r>
              <a:rPr lang="nb-NO" err="1">
                <a:latin typeface="Arial"/>
                <a:cs typeface="Arial"/>
              </a:rPr>
              <a:t>bryterstyring</a:t>
            </a:r>
            <a:r>
              <a:rPr lang="nb-NO" dirty="0">
                <a:latin typeface="Arial"/>
                <a:cs typeface="Arial"/>
              </a:rPr>
              <a:t> – dette er av funksjoner endrer måten operativsystemet betjenes på, og kan være </a:t>
            </a:r>
            <a:r>
              <a:rPr lang="nb-NO" dirty="0" err="1">
                <a:latin typeface="Arial"/>
                <a:cs typeface="Arial"/>
              </a:rPr>
              <a:t>småtricky</a:t>
            </a:r>
            <a:r>
              <a:rPr lang="nb-NO" dirty="0">
                <a:latin typeface="Arial"/>
                <a:cs typeface="Arial"/>
              </a:rPr>
              <a:t> å skru av… </a:t>
            </a:r>
          </a:p>
          <a:p>
            <a:endParaRPr lang="nb-NO" dirty="0">
              <a:latin typeface="Arial"/>
              <a:cs typeface="Arial"/>
            </a:endParaRPr>
          </a:p>
          <a:p>
            <a:r>
              <a:rPr lang="nb-NO" dirty="0">
                <a:latin typeface="Arial"/>
                <a:cs typeface="Arial"/>
              </a:rPr>
              <a:t>I anledning Statped-prosjektet Digital Didaktikk og Inkludering, spurte vi en lærer Ida ved Teglverket skole om hun kunne si litt om tilgjengelighet og vise til et eksempel, og det skal vi dele med dere, så hvis du tilfeldigvis sitter og ser på Ida, tusen takk skal du ha </a:t>
            </a:r>
            <a:r>
              <a:rPr lang="nb-NO" dirty="0">
                <a:latin typeface="Arial"/>
                <a:cs typeface="Arial"/>
                <a:sym typeface="Wingdings" panose="05000000000000000000" pitchFamily="2" charset="2"/>
              </a:rPr>
              <a:t></a:t>
            </a:r>
            <a:endParaRPr lang="nb-NO" dirty="0">
              <a:latin typeface="Arial"/>
              <a:cs typeface="Arial"/>
            </a:endParaRPr>
          </a:p>
          <a:p>
            <a:endParaRPr lang="nb-NO" dirty="0"/>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06.05.2020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192071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a:t>
            </a:r>
            <a:br>
              <a:rPr lang="nb-NO" dirty="0"/>
            </a:br>
            <a:endParaRPr lang="nb-NO" dirty="0"/>
          </a:p>
          <a:p>
            <a:endParaRPr lang="nb-NO" dirty="0"/>
          </a:p>
          <a:p>
            <a:r>
              <a:rPr lang="nb-NO" dirty="0"/>
              <a:t>Vi spurte Ida fra Teglverket skole om hvordan tilgjengelighetsfunksjoner kan brukes.  </a:t>
            </a:r>
          </a:p>
          <a:p>
            <a:endParaRPr lang="nb-NO" dirty="0"/>
          </a:p>
          <a:p>
            <a:endParaRPr lang="nb-NO" dirty="0"/>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06.05.2020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186314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30 sek</a:t>
            </a:r>
          </a:p>
          <a:p>
            <a:r>
              <a:rPr lang="nb-NO" dirty="0"/>
              <a:t>Y</a:t>
            </a:r>
          </a:p>
          <a:p>
            <a:endParaRPr lang="nb-NO" dirty="0"/>
          </a:p>
          <a:p>
            <a:r>
              <a:rPr lang="nb-NO" dirty="0"/>
              <a:t>Et operativ</a:t>
            </a:r>
            <a:r>
              <a:rPr lang="nb-NO" baseline="0" dirty="0"/>
              <a:t>system er enhetens grunnleggende programvare, som styre måten enheten betjenes på. </a:t>
            </a:r>
            <a:r>
              <a:rPr lang="nb-NO" dirty="0"/>
              <a:t>Vi skal nå vise kort</a:t>
            </a:r>
            <a:r>
              <a:rPr lang="nb-NO" baseline="0" dirty="0"/>
              <a:t> hvordan man navigerer seg fram til menyene i de forskjellige </a:t>
            </a:r>
            <a:r>
              <a:rPr lang="nb-NO" baseline="0" dirty="0" err="1"/>
              <a:t>operativsystemenee</a:t>
            </a:r>
            <a:r>
              <a:rPr lang="nb-NO" baseline="0" dirty="0"/>
              <a:t>. Vi skal IKKE gjennomgå tilgjengelighetsmenyene i detalj. Dette kan dere trykke dere fram til etterpå, vi lenker også til gjennomgangsvideoer avslutningsvis. </a:t>
            </a:r>
          </a:p>
          <a:p>
            <a:endParaRPr lang="nb-NO" baseline="0" dirty="0"/>
          </a:p>
          <a:p>
            <a:r>
              <a:rPr lang="nb-NO" baseline="0" dirty="0"/>
              <a:t>(Til fysisk utgave : Anders trykker, Yngvild prater. </a:t>
            </a:r>
          </a:p>
          <a:p>
            <a:r>
              <a:rPr lang="nb-NO" baseline="0" dirty="0"/>
              <a:t>Til </a:t>
            </a:r>
            <a:r>
              <a:rPr lang="nb-NO" baseline="0" dirty="0" err="1"/>
              <a:t>webinar</a:t>
            </a:r>
            <a:r>
              <a:rPr lang="nb-NO" baseline="0" dirty="0"/>
              <a:t>: Yngvild starter film)</a:t>
            </a:r>
            <a:endParaRPr lang="nb-NO" dirty="0"/>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06.05.2020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215852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4 min</a:t>
            </a:r>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06.05.2020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1032857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2 min</a:t>
            </a:r>
          </a:p>
          <a:p>
            <a:r>
              <a:rPr lang="nb-NO" dirty="0"/>
              <a:t>Y</a:t>
            </a:r>
          </a:p>
          <a:p>
            <a:endParaRPr lang="nb-NO" dirty="0"/>
          </a:p>
          <a:p>
            <a:r>
              <a:rPr lang="nb-NO" dirty="0">
                <a:latin typeface="Arial"/>
                <a:cs typeface="Arial"/>
              </a:rPr>
              <a:t>Det kan være lokale variasjoner som gjør at beskrivelsen ikke helt stemmer over ens med din enhet. </a:t>
            </a:r>
            <a:endParaRPr lang="nb-NO" dirty="0"/>
          </a:p>
          <a:p>
            <a:r>
              <a:rPr lang="en-US" dirty="0" err="1">
                <a:latin typeface="Arial"/>
                <a:cs typeface="Arial"/>
              </a:rPr>
              <a:t>Hvis</a:t>
            </a:r>
            <a:r>
              <a:rPr lang="en-US" dirty="0">
                <a:latin typeface="Arial"/>
                <a:cs typeface="Arial"/>
              </a:rPr>
              <a:t> du </a:t>
            </a:r>
            <a:r>
              <a:rPr lang="en-US" dirty="0" err="1">
                <a:latin typeface="Arial"/>
                <a:cs typeface="Arial"/>
              </a:rPr>
              <a:t>sliter</a:t>
            </a:r>
            <a:r>
              <a:rPr lang="en-US" dirty="0">
                <a:latin typeface="Arial"/>
                <a:cs typeface="Arial"/>
              </a:rPr>
              <a:t> med å </a:t>
            </a:r>
            <a:r>
              <a:rPr lang="en-US" dirty="0" err="1">
                <a:latin typeface="Arial"/>
                <a:cs typeface="Arial"/>
              </a:rPr>
              <a:t>komme</a:t>
            </a:r>
            <a:r>
              <a:rPr lang="en-US" dirty="0">
                <a:latin typeface="Arial"/>
                <a:cs typeface="Arial"/>
              </a:rPr>
              <a:t> </a:t>
            </a:r>
            <a:r>
              <a:rPr lang="en-US" dirty="0" err="1">
                <a:latin typeface="Arial"/>
                <a:cs typeface="Arial"/>
              </a:rPr>
              <a:t>gjennom</a:t>
            </a:r>
            <a:r>
              <a:rPr lang="en-US" dirty="0">
                <a:latin typeface="Arial"/>
                <a:cs typeface="Arial"/>
              </a:rPr>
              <a:t> I windows </a:t>
            </a:r>
            <a:r>
              <a:rPr lang="en-US" dirty="0" err="1">
                <a:latin typeface="Arial"/>
                <a:cs typeface="Arial"/>
              </a:rPr>
              <a:t>grunnet</a:t>
            </a:r>
            <a:r>
              <a:rPr lang="en-US" dirty="0">
                <a:latin typeface="Arial"/>
                <a:cs typeface="Arial"/>
              </a:rPr>
              <a:t> at </a:t>
            </a:r>
            <a:r>
              <a:rPr lang="en-US" dirty="0" err="1">
                <a:latin typeface="Arial"/>
                <a:cs typeface="Arial"/>
              </a:rPr>
              <a:t>menyen</a:t>
            </a:r>
            <a:r>
              <a:rPr lang="en-US" dirty="0">
                <a:latin typeface="Arial"/>
                <a:cs typeface="Arial"/>
              </a:rPr>
              <a:t> ser </a:t>
            </a:r>
            <a:r>
              <a:rPr lang="en-US" dirty="0" err="1">
                <a:latin typeface="Arial"/>
                <a:cs typeface="Arial"/>
              </a:rPr>
              <a:t>veldig</a:t>
            </a:r>
            <a:r>
              <a:rPr lang="en-US" dirty="0">
                <a:latin typeface="Arial"/>
                <a:cs typeface="Arial"/>
              </a:rPr>
              <a:t> </a:t>
            </a:r>
            <a:r>
              <a:rPr lang="en-US" dirty="0" err="1">
                <a:latin typeface="Arial"/>
                <a:cs typeface="Arial"/>
              </a:rPr>
              <a:t>annerledes</a:t>
            </a:r>
            <a:r>
              <a:rPr lang="en-US" dirty="0">
                <a:latin typeface="Arial"/>
                <a:cs typeface="Arial"/>
              </a:rPr>
              <a:t> </a:t>
            </a:r>
            <a:r>
              <a:rPr lang="en-US" dirty="0" err="1">
                <a:latin typeface="Arial"/>
                <a:cs typeface="Arial"/>
              </a:rPr>
              <a:t>ut</a:t>
            </a:r>
            <a:r>
              <a:rPr lang="en-US" dirty="0">
                <a:latin typeface="Arial"/>
                <a:cs typeface="Arial"/>
              </a:rPr>
              <a:t>, </a:t>
            </a:r>
            <a:r>
              <a:rPr lang="en-US" dirty="0" err="1">
                <a:latin typeface="Arial"/>
                <a:cs typeface="Arial"/>
              </a:rPr>
              <a:t>prøv</a:t>
            </a:r>
            <a:r>
              <a:rPr lang="en-US" dirty="0">
                <a:latin typeface="Arial"/>
                <a:cs typeface="Arial"/>
              </a:rPr>
              <a:t> </a:t>
            </a:r>
            <a:r>
              <a:rPr lang="en-US" dirty="0" err="1">
                <a:latin typeface="Arial"/>
                <a:cs typeface="Arial"/>
              </a:rPr>
              <a:t>på</a:t>
            </a:r>
            <a:r>
              <a:rPr lang="en-US" dirty="0">
                <a:latin typeface="Arial"/>
                <a:cs typeface="Arial"/>
              </a:rPr>
              <a:t> din </a:t>
            </a:r>
            <a:r>
              <a:rPr lang="en-US" dirty="0" err="1">
                <a:latin typeface="Arial"/>
                <a:cs typeface="Arial"/>
              </a:rPr>
              <a:t>mobiltelefon</a:t>
            </a:r>
            <a:r>
              <a:rPr lang="en-US" dirty="0">
                <a:latin typeface="Arial"/>
                <a:cs typeface="Arial"/>
              </a:rPr>
              <a:t>, </a:t>
            </a:r>
            <a:r>
              <a:rPr lang="en-US" dirty="0" err="1">
                <a:latin typeface="Arial"/>
                <a:cs typeface="Arial"/>
              </a:rPr>
              <a:t>så</a:t>
            </a:r>
            <a:r>
              <a:rPr lang="en-US" dirty="0">
                <a:latin typeface="Arial"/>
                <a:cs typeface="Arial"/>
              </a:rPr>
              <a:t> </a:t>
            </a:r>
            <a:r>
              <a:rPr lang="en-US" dirty="0" err="1">
                <a:latin typeface="Arial"/>
                <a:cs typeface="Arial"/>
              </a:rPr>
              <a:t>kan</a:t>
            </a:r>
            <a:r>
              <a:rPr lang="en-US" dirty="0">
                <a:latin typeface="Arial"/>
                <a:cs typeface="Arial"/>
              </a:rPr>
              <a:t> du heller </a:t>
            </a:r>
            <a:r>
              <a:rPr lang="en-US" dirty="0" err="1">
                <a:latin typeface="Arial"/>
                <a:cs typeface="Arial"/>
              </a:rPr>
              <a:t>utforske</a:t>
            </a:r>
            <a:r>
              <a:rPr lang="en-US" dirty="0">
                <a:latin typeface="Arial"/>
                <a:cs typeface="Arial"/>
              </a:rPr>
              <a:t> </a:t>
            </a:r>
            <a:r>
              <a:rPr lang="en-US" dirty="0" err="1">
                <a:latin typeface="Arial"/>
                <a:cs typeface="Arial"/>
              </a:rPr>
              <a:t>hjelpemiddelsenteret</a:t>
            </a:r>
            <a:r>
              <a:rPr lang="en-US" dirty="0">
                <a:latin typeface="Arial"/>
                <a:cs typeface="Arial"/>
              </a:rPr>
              <a:t> </a:t>
            </a:r>
            <a:r>
              <a:rPr lang="en-US" dirty="0" err="1">
                <a:latin typeface="Arial"/>
                <a:cs typeface="Arial"/>
              </a:rPr>
              <a:t>på</a:t>
            </a:r>
            <a:r>
              <a:rPr lang="en-US" dirty="0">
                <a:latin typeface="Arial"/>
                <a:cs typeface="Arial"/>
              </a:rPr>
              <a:t> din </a:t>
            </a:r>
            <a:r>
              <a:rPr lang="en-US" dirty="0" err="1">
                <a:latin typeface="Arial"/>
                <a:cs typeface="Arial"/>
              </a:rPr>
              <a:t>windowsenhet</a:t>
            </a:r>
            <a:r>
              <a:rPr lang="en-US" dirty="0">
                <a:latin typeface="Arial"/>
                <a:cs typeface="Arial"/>
              </a:rPr>
              <a:t> </a:t>
            </a:r>
            <a:r>
              <a:rPr lang="en-US" dirty="0" err="1">
                <a:latin typeface="Arial"/>
                <a:cs typeface="Arial"/>
              </a:rPr>
              <a:t>så</a:t>
            </a:r>
            <a:r>
              <a:rPr lang="en-US" dirty="0">
                <a:latin typeface="Arial"/>
                <a:cs typeface="Arial"/>
              </a:rPr>
              <a:t> </a:t>
            </a:r>
            <a:r>
              <a:rPr lang="en-US" dirty="0" err="1">
                <a:latin typeface="Arial"/>
                <a:cs typeface="Arial"/>
              </a:rPr>
              <a:t>snart</a:t>
            </a:r>
            <a:r>
              <a:rPr lang="en-US" dirty="0">
                <a:latin typeface="Arial"/>
                <a:cs typeface="Arial"/>
              </a:rPr>
              <a:t> </a:t>
            </a:r>
            <a:r>
              <a:rPr lang="en-US" dirty="0" err="1">
                <a:latin typeface="Arial"/>
                <a:cs typeface="Arial"/>
              </a:rPr>
              <a:t>som</a:t>
            </a:r>
            <a:r>
              <a:rPr lang="en-US" dirty="0">
                <a:latin typeface="Arial"/>
                <a:cs typeface="Arial"/>
              </a:rPr>
              <a:t> </a:t>
            </a:r>
            <a:r>
              <a:rPr lang="en-US" dirty="0" err="1">
                <a:latin typeface="Arial"/>
                <a:cs typeface="Arial"/>
              </a:rPr>
              <a:t>mulig</a:t>
            </a:r>
            <a:r>
              <a:rPr lang="en-US" dirty="0">
                <a:latin typeface="Arial"/>
                <a:cs typeface="Arial"/>
              </a:rPr>
              <a:t>. </a:t>
            </a:r>
          </a:p>
          <a:p>
            <a:endParaRPr lang="en-US" dirty="0">
              <a:latin typeface="Arial"/>
              <a:cs typeface="Arial"/>
            </a:endParaRPr>
          </a:p>
          <a:p>
            <a:r>
              <a:rPr lang="en-US" dirty="0">
                <a:latin typeface="Arial"/>
                <a:cs typeface="Arial"/>
              </a:rPr>
              <a:t>Vi </a:t>
            </a:r>
            <a:r>
              <a:rPr lang="en-US" dirty="0" err="1">
                <a:latin typeface="Arial"/>
                <a:cs typeface="Arial"/>
              </a:rPr>
              <a:t>legger</a:t>
            </a:r>
            <a:r>
              <a:rPr lang="en-US" dirty="0">
                <a:latin typeface="Arial"/>
                <a:cs typeface="Arial"/>
              </a:rPr>
              <a:t> </a:t>
            </a:r>
            <a:r>
              <a:rPr lang="en-US" dirty="0" err="1">
                <a:latin typeface="Arial"/>
                <a:cs typeface="Arial"/>
              </a:rPr>
              <a:t>ut</a:t>
            </a:r>
            <a:r>
              <a:rPr lang="en-US" dirty="0">
                <a:latin typeface="Arial"/>
                <a:cs typeface="Arial"/>
              </a:rPr>
              <a:t> </a:t>
            </a:r>
            <a:r>
              <a:rPr lang="en-US" dirty="0" err="1">
                <a:latin typeface="Arial"/>
                <a:cs typeface="Arial"/>
              </a:rPr>
              <a:t>lenke</a:t>
            </a:r>
            <a:r>
              <a:rPr lang="en-US" dirty="0">
                <a:latin typeface="Arial"/>
                <a:cs typeface="Arial"/>
              </a:rPr>
              <a:t> </a:t>
            </a:r>
            <a:r>
              <a:rPr lang="en-US" dirty="0" err="1">
                <a:latin typeface="Arial"/>
                <a:cs typeface="Arial"/>
              </a:rPr>
              <a:t>i</a:t>
            </a:r>
            <a:r>
              <a:rPr lang="en-US" dirty="0">
                <a:latin typeface="Arial"/>
                <a:cs typeface="Arial"/>
              </a:rPr>
              <a:t> </a:t>
            </a:r>
            <a:r>
              <a:rPr lang="en-US" dirty="0" err="1">
                <a:latin typeface="Arial"/>
                <a:cs typeface="Arial"/>
              </a:rPr>
              <a:t>chatten</a:t>
            </a:r>
            <a:endParaRPr lang="nb-NO" dirty="0">
              <a:latin typeface="Arial"/>
              <a:cs typeface="Arial"/>
            </a:endParaRPr>
          </a:p>
          <a:p>
            <a:endParaRPr lang="nb-NO" dirty="0">
              <a:latin typeface="Arial"/>
              <a:cs typeface="Arial"/>
            </a:endParaRPr>
          </a:p>
          <a:p>
            <a:r>
              <a:rPr lang="nb-NO" dirty="0">
                <a:latin typeface="Arial"/>
                <a:cs typeface="Arial"/>
              </a:rPr>
              <a:t>Hvordan fungerer </a:t>
            </a:r>
            <a:r>
              <a:rPr lang="nb-NO" dirty="0" err="1">
                <a:latin typeface="Arial"/>
                <a:cs typeface="Arial"/>
              </a:rPr>
              <a:t>QR</a:t>
            </a:r>
            <a:r>
              <a:rPr lang="nb-NO" dirty="0">
                <a:latin typeface="Arial"/>
                <a:cs typeface="Arial"/>
              </a:rPr>
              <a:t>-kode</a:t>
            </a:r>
            <a:endParaRPr lang="en-US" dirty="0">
              <a:latin typeface="Arial"/>
              <a:cs typeface="Arial"/>
            </a:endParaRPr>
          </a:p>
          <a:p>
            <a:endParaRPr lang="nb-NO" dirty="0">
              <a:latin typeface="Arial"/>
              <a:cs typeface="Arial"/>
            </a:endParaRPr>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06.05.2020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363728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 min</a:t>
            </a:r>
          </a:p>
          <a:p>
            <a:endParaRPr lang="nb-NO" dirty="0"/>
          </a:p>
          <a:p>
            <a:r>
              <a:rPr lang="nb-NO" dirty="0"/>
              <a:t>a</a:t>
            </a:r>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06.05.2020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488333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_lill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DBC9300-6148-D04A-A418-5A3C4B00717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2"/>
              </a:solidFill>
            </a:endParaRPr>
          </a:p>
        </p:txBody>
      </p:sp>
      <p:cxnSp>
        <p:nvCxnSpPr>
          <p:cNvPr id="13" name="Rett linje 12"/>
          <p:cNvCxnSpPr/>
          <p:nvPr userDrawn="1"/>
        </p:nvCxnSpPr>
        <p:spPr>
          <a:xfrm>
            <a:off x="335360" y="1202400"/>
            <a:ext cx="1152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t="-16611"/>
          <a:stretch/>
        </p:blipFill>
        <p:spPr>
          <a:xfrm>
            <a:off x="6569443" y="3908398"/>
            <a:ext cx="5605200" cy="2949602"/>
          </a:xfrm>
          <a:prstGeom prst="rect">
            <a:avLst/>
          </a:prstGeom>
        </p:spPr>
      </p:pic>
      <p:sp>
        <p:nvSpPr>
          <p:cNvPr id="8" name="Title 1">
            <a:extLst>
              <a:ext uri="{FF2B5EF4-FFF2-40B4-BE49-F238E27FC236}">
                <a16:creationId xmlns:a16="http://schemas.microsoft.com/office/drawing/2014/main" id="{1C250EB0-DE85-BF4C-BA19-33209E86441B}"/>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9" name="Subtitle 2">
            <a:extLst>
              <a:ext uri="{FF2B5EF4-FFF2-40B4-BE49-F238E27FC236}">
                <a16:creationId xmlns:a16="http://schemas.microsoft.com/office/drawing/2014/main" id="{D8919FAA-A457-A844-9FF6-3D8D13EA1D24}"/>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9" name="Bilde 18">
            <a:extLst>
              <a:ext uri="{FF2B5EF4-FFF2-40B4-BE49-F238E27FC236}">
                <a16:creationId xmlns:a16="http://schemas.microsoft.com/office/drawing/2014/main" id="{01444237-3DD9-0F49-9737-2972650DAEA4}"/>
              </a:ext>
            </a:extLst>
          </p:cNvPr>
          <p:cNvPicPr>
            <a:picLocks noChangeAspect="1"/>
          </p:cNvPicPr>
          <p:nvPr userDrawn="1"/>
        </p:nvPicPr>
        <p:blipFill>
          <a:blip r:embed="rId3"/>
          <a:stretch>
            <a:fillRect/>
          </a:stretch>
        </p:blipFill>
        <p:spPr>
          <a:xfrm>
            <a:off x="367890" y="384314"/>
            <a:ext cx="2461246" cy="561163"/>
          </a:xfrm>
          <a:prstGeom prst="rect">
            <a:avLst/>
          </a:prstGeom>
        </p:spPr>
      </p:pic>
    </p:spTree>
    <p:extLst>
      <p:ext uri="{BB962C8B-B14F-4D97-AF65-F5344CB8AC3E}">
        <p14:creationId xmlns:p14="http://schemas.microsoft.com/office/powerpoint/2010/main" val="409855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_ros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A5C9895-5777-D543-8439-792476C4AAF9}"/>
              </a:ext>
            </a:extLst>
          </p:cNvPr>
          <p:cNvSpPr/>
          <p:nvPr userDrawn="1"/>
        </p:nvSpPr>
        <p:spPr>
          <a:xfrm>
            <a:off x="0" y="0"/>
            <a:ext cx="12192000" cy="63082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Plassholder for dato 2">
            <a:extLst>
              <a:ext uri="{FF2B5EF4-FFF2-40B4-BE49-F238E27FC236}">
                <a16:creationId xmlns:a16="http://schemas.microsoft.com/office/drawing/2014/main" id="{383F81D5-FE1C-434F-9748-BE8C596BB901}"/>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B40FB410-9871-D74D-B0C9-0038C5BD8B99}"/>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01771376-4BA0-3643-8631-173D4B00FA46}"/>
              </a:ext>
            </a:extLst>
          </p:cNvPr>
          <p:cNvSpPr>
            <a:spLocks noGrp="1"/>
          </p:cNvSpPr>
          <p:nvPr>
            <p:ph type="ftr" sz="quarter" idx="12"/>
          </p:nvPr>
        </p:nvSpPr>
        <p:spPr/>
        <p:txBody>
          <a:bodyPr/>
          <a:lstStyle/>
          <a:p>
            <a:endParaRPr lang="nb-NO"/>
          </a:p>
        </p:txBody>
      </p:sp>
      <p:sp>
        <p:nvSpPr>
          <p:cNvPr id="6" name="Title 1">
            <a:extLst>
              <a:ext uri="{FF2B5EF4-FFF2-40B4-BE49-F238E27FC236}">
                <a16:creationId xmlns:a16="http://schemas.microsoft.com/office/drawing/2014/main" id="{3A4701D8-20EA-3841-8B0D-C0965CE84460}"/>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7" name="Subtitle 2">
            <a:extLst>
              <a:ext uri="{FF2B5EF4-FFF2-40B4-BE49-F238E27FC236}">
                <a16:creationId xmlns:a16="http://schemas.microsoft.com/office/drawing/2014/main" id="{BA0FABE5-865B-4D49-87A3-78D406B8F1E5}"/>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64471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_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D511D81-D1CC-E647-ADDD-06A057F4FCB2}"/>
              </a:ext>
            </a:extLst>
          </p:cNvPr>
          <p:cNvSpPr/>
          <p:nvPr userDrawn="1"/>
        </p:nvSpPr>
        <p:spPr>
          <a:xfrm>
            <a:off x="0" y="0"/>
            <a:ext cx="12192000" cy="63082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Plassholder for dato 2">
            <a:extLst>
              <a:ext uri="{FF2B5EF4-FFF2-40B4-BE49-F238E27FC236}">
                <a16:creationId xmlns:a16="http://schemas.microsoft.com/office/drawing/2014/main" id="{383F81D5-FE1C-434F-9748-BE8C596BB901}"/>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B40FB410-9871-D74D-B0C9-0038C5BD8B99}"/>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01771376-4BA0-3643-8631-173D4B00FA46}"/>
              </a:ext>
            </a:extLst>
          </p:cNvPr>
          <p:cNvSpPr>
            <a:spLocks noGrp="1"/>
          </p:cNvSpPr>
          <p:nvPr>
            <p:ph type="ftr" sz="quarter" idx="12"/>
          </p:nvPr>
        </p:nvSpPr>
        <p:spPr/>
        <p:txBody>
          <a:bodyPr/>
          <a:lstStyle/>
          <a:p>
            <a:endParaRPr lang="nb-NO"/>
          </a:p>
        </p:txBody>
      </p:sp>
      <p:sp>
        <p:nvSpPr>
          <p:cNvPr id="6" name="Title 1">
            <a:extLst>
              <a:ext uri="{FF2B5EF4-FFF2-40B4-BE49-F238E27FC236}">
                <a16:creationId xmlns:a16="http://schemas.microsoft.com/office/drawing/2014/main" id="{3A4701D8-20EA-3841-8B0D-C0965CE84460}"/>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7" name="Subtitle 2">
            <a:extLst>
              <a:ext uri="{FF2B5EF4-FFF2-40B4-BE49-F238E27FC236}">
                <a16:creationId xmlns:a16="http://schemas.microsoft.com/office/drawing/2014/main" id="{BA0FABE5-865B-4D49-87A3-78D406B8F1E5}"/>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233629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933B4F5-7A9A-CE4F-B4B9-835912952905}"/>
              </a:ext>
            </a:extLst>
          </p:cNvPr>
          <p:cNvSpPr>
            <a:spLocks noGrp="1"/>
          </p:cNvSpPr>
          <p:nvPr>
            <p:ph type="title"/>
          </p:nvPr>
        </p:nvSpPr>
        <p:spPr>
          <a:xfrm>
            <a:off x="695325" y="581026"/>
            <a:ext cx="10564813" cy="642938"/>
          </a:xfrm>
          <a:prstGeom prst="rect">
            <a:avLst/>
          </a:prstGeom>
        </p:spPr>
        <p:txBody>
          <a:bodyPr anchor="ctr" anchorCtr="0"/>
          <a:lstStyle>
            <a:lvl1pPr algn="l">
              <a:defRPr/>
            </a:lvl1pPr>
          </a:lstStyle>
          <a:p>
            <a:r>
              <a:rPr lang="nb-NO"/>
              <a:t>Klikk for å redigere tittelstil</a:t>
            </a:r>
          </a:p>
        </p:txBody>
      </p:sp>
      <p:sp>
        <p:nvSpPr>
          <p:cNvPr id="26" name="Content Placeholder 2">
            <a:extLst>
              <a:ext uri="{FF2B5EF4-FFF2-40B4-BE49-F238E27FC236}">
                <a16:creationId xmlns:a16="http://schemas.microsoft.com/office/drawing/2014/main" id="{7E856002-DAB7-4C42-8D2F-8FF5EFD4FB75}"/>
              </a:ext>
            </a:extLst>
          </p:cNvPr>
          <p:cNvSpPr>
            <a:spLocks noGrp="1"/>
          </p:cNvSpPr>
          <p:nvPr>
            <p:ph idx="1" hasCustomPrompt="1"/>
          </p:nvPr>
        </p:nvSpPr>
        <p:spPr>
          <a:xfrm>
            <a:off x="695325" y="1563688"/>
            <a:ext cx="10564813" cy="4425950"/>
          </a:xfrm>
          <a:prstGeom prst="rect">
            <a:avLst/>
          </a:prstGeom>
        </p:spPr>
        <p:txBody>
          <a:bodyPr/>
          <a:lstStyle>
            <a:lvl1pPr>
              <a:lnSpc>
                <a:spcPct val="120000"/>
              </a:lnSpc>
              <a:defRPr sz="2800"/>
            </a:lvl1pPr>
            <a:lvl2pPr>
              <a:lnSpc>
                <a:spcPct val="120000"/>
              </a:lnSpc>
              <a:defRPr/>
            </a:lvl2pPr>
            <a:lvl3pPr>
              <a:lnSpc>
                <a:spcPct val="120000"/>
              </a:lnSpc>
              <a:defRPr/>
            </a:lvl3pPr>
            <a:lvl4pPr>
              <a:lnSpc>
                <a:spcPct val="120000"/>
              </a:lnSpc>
              <a:defRPr/>
            </a:lvl4pPr>
            <a:lvl5pPr>
              <a:lnSpc>
                <a:spcPct val="12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424593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_lys ros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3189490-BBDA-BB47-AEAC-4B0B09927C95}"/>
              </a:ext>
            </a:extLst>
          </p:cNvPr>
          <p:cNvSpPr/>
          <p:nvPr userDrawn="1"/>
        </p:nvSpPr>
        <p:spPr>
          <a:xfrm>
            <a:off x="0" y="0"/>
            <a:ext cx="12192000" cy="6308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4" name="Title 1">
            <a:extLst>
              <a:ext uri="{FF2B5EF4-FFF2-40B4-BE49-F238E27FC236}">
                <a16:creationId xmlns:a16="http://schemas.microsoft.com/office/drawing/2014/main" id="{7933B4F5-7A9A-CE4F-B4B9-835912952905}"/>
              </a:ext>
            </a:extLst>
          </p:cNvPr>
          <p:cNvSpPr>
            <a:spLocks noGrp="1"/>
          </p:cNvSpPr>
          <p:nvPr>
            <p:ph type="title"/>
          </p:nvPr>
        </p:nvSpPr>
        <p:spPr>
          <a:xfrm>
            <a:off x="695325" y="585528"/>
            <a:ext cx="10564813" cy="638435"/>
          </a:xfrm>
          <a:prstGeom prst="rect">
            <a:avLst/>
          </a:prstGeom>
        </p:spPr>
        <p:txBody>
          <a:bodyPr anchor="ctr" anchorCtr="0"/>
          <a:lstStyle>
            <a:lvl1pPr algn="l">
              <a:defRPr/>
            </a:lvl1pPr>
          </a:lstStyle>
          <a:p>
            <a:r>
              <a:rPr lang="nb-NO"/>
              <a:t>Klikk for å redigere tittelstil</a:t>
            </a:r>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
        <p:nvSpPr>
          <p:cNvPr id="8" name="Content Placeholder 2">
            <a:extLst>
              <a:ext uri="{FF2B5EF4-FFF2-40B4-BE49-F238E27FC236}">
                <a16:creationId xmlns:a16="http://schemas.microsoft.com/office/drawing/2014/main" id="{DE7B5714-5A68-CD4F-9FFD-B18855C935EC}"/>
              </a:ext>
            </a:extLst>
          </p:cNvPr>
          <p:cNvSpPr>
            <a:spLocks noGrp="1"/>
          </p:cNvSpPr>
          <p:nvPr>
            <p:ph idx="1" hasCustomPrompt="1"/>
          </p:nvPr>
        </p:nvSpPr>
        <p:spPr>
          <a:xfrm>
            <a:off x="695325" y="1563688"/>
            <a:ext cx="10564813" cy="4425950"/>
          </a:xfrm>
          <a:prstGeom prst="rect">
            <a:avLst/>
          </a:prstGeom>
        </p:spPr>
        <p:txBody>
          <a:bodyPr/>
          <a:lstStyle>
            <a:lvl1pPr marL="342900" indent="-342900">
              <a:lnSpc>
                <a:spcPct val="120000"/>
              </a:lnSpc>
              <a:buFontTx/>
              <a:buBlip>
                <a:blip r:embed="rId2"/>
              </a:buBlip>
              <a:defRPr sz="2800"/>
            </a:lvl1pPr>
            <a:lvl2pPr marL="742950" indent="-285750">
              <a:lnSpc>
                <a:spcPct val="120000"/>
              </a:lnSpc>
              <a:buFontTx/>
              <a:buBlip>
                <a:blip r:embed="rId2"/>
              </a:buBlip>
              <a:defRPr/>
            </a:lvl2pPr>
            <a:lvl3pPr marL="1143000" indent="-228600">
              <a:lnSpc>
                <a:spcPct val="120000"/>
              </a:lnSpc>
              <a:buFontTx/>
              <a:buBlip>
                <a:blip r:embed="rId2"/>
              </a:buBlip>
              <a:defRPr/>
            </a:lvl3pPr>
            <a:lvl4pPr marL="1600200" indent="-228600">
              <a:lnSpc>
                <a:spcPct val="120000"/>
              </a:lnSpc>
              <a:buFontTx/>
              <a:buBlip>
                <a:blip r:embed="rId2"/>
              </a:buBlip>
              <a:defRPr/>
            </a:lvl4pPr>
            <a:lvl5pPr marL="2057400" indent="-228600">
              <a:lnSpc>
                <a:spcPct val="120000"/>
              </a:lnSpc>
              <a:buFontTx/>
              <a:buBlip>
                <a:blip r:embed="rId2"/>
              </a:buBlip>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229826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_ros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16EE648-1D2D-4B49-818B-ABDAF248C12C}"/>
              </a:ext>
            </a:extLst>
          </p:cNvPr>
          <p:cNvSpPr/>
          <p:nvPr userDrawn="1"/>
        </p:nvSpPr>
        <p:spPr>
          <a:xfrm>
            <a:off x="0" y="0"/>
            <a:ext cx="12192000" cy="63082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4" name="Title 1">
            <a:extLst>
              <a:ext uri="{FF2B5EF4-FFF2-40B4-BE49-F238E27FC236}">
                <a16:creationId xmlns:a16="http://schemas.microsoft.com/office/drawing/2014/main" id="{7933B4F5-7A9A-CE4F-B4B9-835912952905}"/>
              </a:ext>
            </a:extLst>
          </p:cNvPr>
          <p:cNvSpPr>
            <a:spLocks noGrp="1"/>
          </p:cNvSpPr>
          <p:nvPr>
            <p:ph type="title"/>
          </p:nvPr>
        </p:nvSpPr>
        <p:spPr>
          <a:xfrm>
            <a:off x="695325" y="585528"/>
            <a:ext cx="10564813" cy="638435"/>
          </a:xfrm>
          <a:prstGeom prst="rect">
            <a:avLst/>
          </a:prstGeom>
        </p:spPr>
        <p:txBody>
          <a:bodyPr anchor="ctr" anchorCtr="0"/>
          <a:lstStyle>
            <a:lvl1pPr algn="l">
              <a:defRPr>
                <a:solidFill>
                  <a:schemeClr val="bg1"/>
                </a:solidFill>
              </a:defRPr>
            </a:lvl1pPr>
          </a:lstStyle>
          <a:p>
            <a:r>
              <a:rPr lang="nb-NO"/>
              <a:t>Klikk for å redigere tittelstil</a:t>
            </a:r>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
        <p:nvSpPr>
          <p:cNvPr id="9" name="Content Placeholder 2">
            <a:extLst>
              <a:ext uri="{FF2B5EF4-FFF2-40B4-BE49-F238E27FC236}">
                <a16:creationId xmlns:a16="http://schemas.microsoft.com/office/drawing/2014/main" id="{77453D03-0500-D94D-AFF5-CD712BF00580}"/>
              </a:ext>
            </a:extLst>
          </p:cNvPr>
          <p:cNvSpPr>
            <a:spLocks noGrp="1"/>
          </p:cNvSpPr>
          <p:nvPr>
            <p:ph idx="1" hasCustomPrompt="1"/>
          </p:nvPr>
        </p:nvSpPr>
        <p:spPr>
          <a:xfrm>
            <a:off x="695325" y="1563688"/>
            <a:ext cx="10564813" cy="4425950"/>
          </a:xfrm>
          <a:prstGeom prst="rect">
            <a:avLst/>
          </a:prstGeom>
        </p:spPr>
        <p:txBody>
          <a:bodyPr/>
          <a:lstStyle>
            <a:lvl1pPr marL="342900" indent="-342900">
              <a:lnSpc>
                <a:spcPct val="120000"/>
              </a:lnSpc>
              <a:buFontTx/>
              <a:buBlip>
                <a:blip r:embed="rId2"/>
              </a:buBlip>
              <a:defRPr sz="2800">
                <a:solidFill>
                  <a:schemeClr val="bg1"/>
                </a:solidFill>
              </a:defRPr>
            </a:lvl1pPr>
            <a:lvl2pPr marL="742950" indent="-285750">
              <a:lnSpc>
                <a:spcPct val="120000"/>
              </a:lnSpc>
              <a:buFontTx/>
              <a:buBlip>
                <a:blip r:embed="rId2"/>
              </a:buBlip>
              <a:defRPr>
                <a:solidFill>
                  <a:schemeClr val="bg1"/>
                </a:solidFill>
              </a:defRPr>
            </a:lvl2pPr>
            <a:lvl3pPr marL="1143000" indent="-228600">
              <a:lnSpc>
                <a:spcPct val="120000"/>
              </a:lnSpc>
              <a:buFontTx/>
              <a:buBlip>
                <a:blip r:embed="rId2"/>
              </a:buBlip>
              <a:defRPr>
                <a:solidFill>
                  <a:schemeClr val="bg1"/>
                </a:solidFill>
              </a:defRPr>
            </a:lvl3pPr>
            <a:lvl4pPr marL="1600200" indent="-228600">
              <a:lnSpc>
                <a:spcPct val="120000"/>
              </a:lnSpc>
              <a:buFontTx/>
              <a:buBlip>
                <a:blip r:embed="rId2"/>
              </a:buBlip>
              <a:defRPr>
                <a:solidFill>
                  <a:schemeClr val="bg1"/>
                </a:solidFill>
              </a:defRPr>
            </a:lvl4pPr>
            <a:lvl5pPr marL="2057400" indent="-228600">
              <a:lnSpc>
                <a:spcPct val="120000"/>
              </a:lnSpc>
              <a:buFontTx/>
              <a:buBlip>
                <a:blip r:embed="rId2"/>
              </a:buBlip>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290209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_lys lill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8639329B-F6FA-8147-AA0A-2E86008B46D1}"/>
              </a:ext>
            </a:extLst>
          </p:cNvPr>
          <p:cNvSpPr/>
          <p:nvPr userDrawn="1"/>
        </p:nvSpPr>
        <p:spPr>
          <a:xfrm>
            <a:off x="0" y="0"/>
            <a:ext cx="12192000" cy="6308260"/>
          </a:xfrm>
          <a:prstGeom prst="rect">
            <a:avLst/>
          </a:prstGeom>
          <a:solidFill>
            <a:schemeClr val="accent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
        <p:nvSpPr>
          <p:cNvPr id="8" name="Title Placeholder 1">
            <a:extLst>
              <a:ext uri="{FF2B5EF4-FFF2-40B4-BE49-F238E27FC236}">
                <a16:creationId xmlns:a16="http://schemas.microsoft.com/office/drawing/2014/main" id="{FB557188-BA1C-5046-B290-A263C9DC0403}"/>
              </a:ext>
            </a:extLst>
          </p:cNvPr>
          <p:cNvSpPr>
            <a:spLocks noGrp="1"/>
          </p:cNvSpPr>
          <p:nvPr>
            <p:ph type="title"/>
          </p:nvPr>
        </p:nvSpPr>
        <p:spPr>
          <a:xfrm>
            <a:off x="695325" y="585528"/>
            <a:ext cx="10564813" cy="638436"/>
          </a:xfrm>
          <a:prstGeom prst="rect">
            <a:avLst/>
          </a:prstGeom>
        </p:spPr>
        <p:txBody>
          <a:bodyPr vert="horz" lIns="0" tIns="0" rIns="0" bIns="0" rtlCol="0" anchor="ctr" anchorCtr="0">
            <a:noAutofit/>
          </a:bodyPr>
          <a:lstStyle/>
          <a:p>
            <a:r>
              <a:rPr lang="nb-NO"/>
              <a:t>Klikk for å redigere tittelstil</a:t>
            </a:r>
          </a:p>
        </p:txBody>
      </p:sp>
      <p:sp>
        <p:nvSpPr>
          <p:cNvPr id="9" name="Content Placeholder 2">
            <a:extLst>
              <a:ext uri="{FF2B5EF4-FFF2-40B4-BE49-F238E27FC236}">
                <a16:creationId xmlns:a16="http://schemas.microsoft.com/office/drawing/2014/main" id="{177453F3-F707-4C4C-8DBA-B564EC9E2735}"/>
              </a:ext>
            </a:extLst>
          </p:cNvPr>
          <p:cNvSpPr>
            <a:spLocks noGrp="1"/>
          </p:cNvSpPr>
          <p:nvPr>
            <p:ph idx="1" hasCustomPrompt="1"/>
          </p:nvPr>
        </p:nvSpPr>
        <p:spPr>
          <a:xfrm>
            <a:off x="695325" y="1563688"/>
            <a:ext cx="10564813" cy="4425950"/>
          </a:xfrm>
          <a:prstGeom prst="rect">
            <a:avLst/>
          </a:prstGeom>
        </p:spPr>
        <p:txBody>
          <a:bodyPr/>
          <a:lstStyle>
            <a:lvl1pPr>
              <a:lnSpc>
                <a:spcPct val="120000"/>
              </a:lnSpc>
              <a:defRPr sz="2800"/>
            </a:lvl1pPr>
            <a:lvl2pPr>
              <a:lnSpc>
                <a:spcPct val="120000"/>
              </a:lnSpc>
              <a:defRPr/>
            </a:lvl2pPr>
            <a:lvl3pPr>
              <a:lnSpc>
                <a:spcPct val="120000"/>
              </a:lnSpc>
              <a:defRPr/>
            </a:lvl3pPr>
            <a:lvl4pPr>
              <a:lnSpc>
                <a:spcPct val="120000"/>
              </a:lnSpc>
              <a:defRPr/>
            </a:lvl4pPr>
            <a:lvl5pPr>
              <a:lnSpc>
                <a:spcPct val="12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362995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_lill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2AB6B966-4CCA-5143-97C9-430C5E95AD8A}"/>
              </a:ext>
            </a:extLst>
          </p:cNvPr>
          <p:cNvSpPr/>
          <p:nvPr userDrawn="1"/>
        </p:nvSpPr>
        <p:spPr>
          <a:xfrm>
            <a:off x="0" y="0"/>
            <a:ext cx="12192000" cy="63082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
        <p:nvSpPr>
          <p:cNvPr id="8" name="Title Placeholder 1">
            <a:extLst>
              <a:ext uri="{FF2B5EF4-FFF2-40B4-BE49-F238E27FC236}">
                <a16:creationId xmlns:a16="http://schemas.microsoft.com/office/drawing/2014/main" id="{FB557188-BA1C-5046-B290-A263C9DC0403}"/>
              </a:ext>
            </a:extLst>
          </p:cNvPr>
          <p:cNvSpPr>
            <a:spLocks noGrp="1"/>
          </p:cNvSpPr>
          <p:nvPr>
            <p:ph type="title"/>
          </p:nvPr>
        </p:nvSpPr>
        <p:spPr>
          <a:xfrm>
            <a:off x="695325" y="585528"/>
            <a:ext cx="10564813" cy="638436"/>
          </a:xfrm>
          <a:prstGeom prst="rect">
            <a:avLst/>
          </a:prstGeom>
        </p:spPr>
        <p:txBody>
          <a:bodyPr vert="horz" lIns="0" tIns="0" rIns="0" bIns="0" rtlCol="0" anchor="ctr" anchorCtr="0">
            <a:noAutofit/>
          </a:bodyPr>
          <a:lstStyle>
            <a:lvl1pPr>
              <a:defRPr>
                <a:solidFill>
                  <a:schemeClr val="bg1"/>
                </a:solidFill>
              </a:defRPr>
            </a:lvl1pPr>
          </a:lstStyle>
          <a:p>
            <a:r>
              <a:rPr lang="nb-NO"/>
              <a:t>Klikk for å redigere tittelstil</a:t>
            </a:r>
          </a:p>
        </p:txBody>
      </p:sp>
      <p:sp>
        <p:nvSpPr>
          <p:cNvPr id="9" name="Content Placeholder 2">
            <a:extLst>
              <a:ext uri="{FF2B5EF4-FFF2-40B4-BE49-F238E27FC236}">
                <a16:creationId xmlns:a16="http://schemas.microsoft.com/office/drawing/2014/main" id="{E5FE33E3-D900-7D4E-B6B4-CEEF8618E5DD}"/>
              </a:ext>
            </a:extLst>
          </p:cNvPr>
          <p:cNvSpPr>
            <a:spLocks noGrp="1"/>
          </p:cNvSpPr>
          <p:nvPr>
            <p:ph idx="1" hasCustomPrompt="1"/>
          </p:nvPr>
        </p:nvSpPr>
        <p:spPr>
          <a:xfrm>
            <a:off x="695325" y="1563688"/>
            <a:ext cx="10564813" cy="4425950"/>
          </a:xfrm>
          <a:prstGeom prst="rect">
            <a:avLst/>
          </a:prstGeom>
        </p:spPr>
        <p:txBody>
          <a:bodyPr/>
          <a:lstStyle>
            <a:lvl1pPr marL="342900" indent="-342900">
              <a:lnSpc>
                <a:spcPct val="120000"/>
              </a:lnSpc>
              <a:buFontTx/>
              <a:buBlip>
                <a:blip r:embed="rId2"/>
              </a:buBlip>
              <a:defRPr sz="2800">
                <a:solidFill>
                  <a:schemeClr val="bg1"/>
                </a:solidFill>
              </a:defRPr>
            </a:lvl1pPr>
            <a:lvl2pPr marL="742950" indent="-285750">
              <a:lnSpc>
                <a:spcPct val="120000"/>
              </a:lnSpc>
              <a:buFontTx/>
              <a:buBlip>
                <a:blip r:embed="rId2"/>
              </a:buBlip>
              <a:defRPr>
                <a:solidFill>
                  <a:schemeClr val="bg1"/>
                </a:solidFill>
              </a:defRPr>
            </a:lvl2pPr>
            <a:lvl3pPr marL="1143000" indent="-228600">
              <a:lnSpc>
                <a:spcPct val="120000"/>
              </a:lnSpc>
              <a:buFontTx/>
              <a:buBlip>
                <a:blip r:embed="rId2"/>
              </a:buBlip>
              <a:defRPr>
                <a:solidFill>
                  <a:schemeClr val="bg1"/>
                </a:solidFill>
              </a:defRPr>
            </a:lvl3pPr>
            <a:lvl4pPr marL="1600200" indent="-228600">
              <a:lnSpc>
                <a:spcPct val="120000"/>
              </a:lnSpc>
              <a:buFontTx/>
              <a:buBlip>
                <a:blip r:embed="rId2"/>
              </a:buBlip>
              <a:defRPr>
                <a:solidFill>
                  <a:schemeClr val="bg1"/>
                </a:solidFill>
              </a:defRPr>
            </a:lvl4pPr>
            <a:lvl5pPr marL="2057400" indent="-228600">
              <a:lnSpc>
                <a:spcPct val="120000"/>
              </a:lnSpc>
              <a:buFontTx/>
              <a:buBlip>
                <a:blip r:embed="rId2"/>
              </a:buBlip>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386515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933B4F5-7A9A-CE4F-B4B9-835912952905}"/>
              </a:ext>
            </a:extLst>
          </p:cNvPr>
          <p:cNvSpPr>
            <a:spLocks noGrp="1"/>
          </p:cNvSpPr>
          <p:nvPr>
            <p:ph type="title"/>
          </p:nvPr>
        </p:nvSpPr>
        <p:spPr>
          <a:xfrm>
            <a:off x="695325" y="585528"/>
            <a:ext cx="10564813" cy="638435"/>
          </a:xfrm>
          <a:prstGeom prst="rect">
            <a:avLst/>
          </a:prstGeom>
        </p:spPr>
        <p:txBody>
          <a:bodyPr anchor="ctr" anchorCtr="0"/>
          <a:lstStyle>
            <a:lvl1pPr algn="l">
              <a:defRPr/>
            </a:lvl1pPr>
          </a:lstStyle>
          <a:p>
            <a:r>
              <a:rPr lang="nb-NO"/>
              <a:t>Klikk for å redigere tittelstil</a:t>
            </a:r>
          </a:p>
        </p:txBody>
      </p:sp>
      <p:sp>
        <p:nvSpPr>
          <p:cNvPr id="26" name="Content Placeholder 2">
            <a:extLst>
              <a:ext uri="{FF2B5EF4-FFF2-40B4-BE49-F238E27FC236}">
                <a16:creationId xmlns:a16="http://schemas.microsoft.com/office/drawing/2014/main" id="{7E856002-DAB7-4C42-8D2F-8FF5EFD4FB75}"/>
              </a:ext>
            </a:extLst>
          </p:cNvPr>
          <p:cNvSpPr>
            <a:spLocks noGrp="1"/>
          </p:cNvSpPr>
          <p:nvPr>
            <p:ph idx="1" hasCustomPrompt="1"/>
          </p:nvPr>
        </p:nvSpPr>
        <p:spPr>
          <a:xfrm>
            <a:off x="695326" y="1589088"/>
            <a:ext cx="5100638" cy="4400549"/>
          </a:xfrm>
          <a:prstGeom prst="rect">
            <a:avLst/>
          </a:prstGeom>
        </p:spPr>
        <p:txBody>
          <a:bodyPr/>
          <a:lstStyle>
            <a:lvl1pPr>
              <a:lnSpc>
                <a:spcPct val="120000"/>
              </a:lnSpc>
              <a:defRPr sz="2800"/>
            </a:lvl1pPr>
            <a:lvl2pPr>
              <a:lnSpc>
                <a:spcPct val="120000"/>
              </a:lnSpc>
              <a:defRPr/>
            </a:lvl2pPr>
            <a:lvl3pPr>
              <a:lnSpc>
                <a:spcPct val="120000"/>
              </a:lnSpc>
              <a:defRPr/>
            </a:lvl3pPr>
            <a:lvl4pPr>
              <a:lnSpc>
                <a:spcPct val="120000"/>
              </a:lnSpc>
              <a:defRPr/>
            </a:lvl4pPr>
            <a:lvl5pPr>
              <a:lnSpc>
                <a:spcPct val="120000"/>
              </a:lnSpc>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
        <p:nvSpPr>
          <p:cNvPr id="28" name="Plassholder for dato 27">
            <a:extLst>
              <a:ext uri="{FF2B5EF4-FFF2-40B4-BE49-F238E27FC236}">
                <a16:creationId xmlns:a16="http://schemas.microsoft.com/office/drawing/2014/main" id="{66C6CF92-0719-D14B-84FA-0349C4CCC289}"/>
              </a:ext>
            </a:extLst>
          </p:cNvPr>
          <p:cNvSpPr>
            <a:spLocks noGrp="1"/>
          </p:cNvSpPr>
          <p:nvPr>
            <p:ph type="dt" sz="half" idx="14"/>
          </p:nvPr>
        </p:nvSpPr>
        <p:spPr/>
        <p:txBody>
          <a:bodyPr/>
          <a:lstStyle/>
          <a:p>
            <a:endParaRPr lang="nb-NO"/>
          </a:p>
        </p:txBody>
      </p:sp>
      <p:sp>
        <p:nvSpPr>
          <p:cNvPr id="29" name="Plassholder for bunntekst 28">
            <a:extLst>
              <a:ext uri="{FF2B5EF4-FFF2-40B4-BE49-F238E27FC236}">
                <a16:creationId xmlns:a16="http://schemas.microsoft.com/office/drawing/2014/main" id="{645CADF1-92E7-6D4A-8D63-3AA21E373BBA}"/>
              </a:ext>
            </a:extLst>
          </p:cNvPr>
          <p:cNvSpPr>
            <a:spLocks noGrp="1"/>
          </p:cNvSpPr>
          <p:nvPr>
            <p:ph type="ftr" sz="quarter" idx="15"/>
          </p:nvPr>
        </p:nvSpPr>
        <p:spPr/>
        <p:txBody>
          <a:bodyPr/>
          <a:lstStyle/>
          <a:p>
            <a:endParaRPr lang="nb-NO"/>
          </a:p>
        </p:txBody>
      </p:sp>
      <p:sp>
        <p:nvSpPr>
          <p:cNvPr id="30" name="Plassholder for lysbildenummer 29">
            <a:extLst>
              <a:ext uri="{FF2B5EF4-FFF2-40B4-BE49-F238E27FC236}">
                <a16:creationId xmlns:a16="http://schemas.microsoft.com/office/drawing/2014/main" id="{1BE872C9-E0D4-9E42-83BC-3AF46F953121}"/>
              </a:ext>
            </a:extLst>
          </p:cNvPr>
          <p:cNvSpPr>
            <a:spLocks noGrp="1"/>
          </p:cNvSpPr>
          <p:nvPr>
            <p:ph type="sldNum" sz="quarter" idx="16"/>
          </p:nvPr>
        </p:nvSpPr>
        <p:spPr/>
        <p:txBody>
          <a:bodyPr/>
          <a:lstStyle/>
          <a:p>
            <a:fld id="{62F8C147-E5C9-4E5A-BFDA-02BE385E1D0E}" type="slidenum">
              <a:rPr lang="nb-NO" smtClean="0"/>
              <a:pPr/>
              <a:t>‹#›</a:t>
            </a:fld>
            <a:endParaRPr lang="nb-NO"/>
          </a:p>
        </p:txBody>
      </p:sp>
      <p:sp>
        <p:nvSpPr>
          <p:cNvPr id="31" name="Content Placeholder 2">
            <a:extLst>
              <a:ext uri="{FF2B5EF4-FFF2-40B4-BE49-F238E27FC236}">
                <a16:creationId xmlns:a16="http://schemas.microsoft.com/office/drawing/2014/main" id="{5F2F3630-EC9F-1E45-865E-ADBBFCD4D764}"/>
              </a:ext>
            </a:extLst>
          </p:cNvPr>
          <p:cNvSpPr>
            <a:spLocks noGrp="1"/>
          </p:cNvSpPr>
          <p:nvPr>
            <p:ph idx="17" hasCustomPrompt="1"/>
          </p:nvPr>
        </p:nvSpPr>
        <p:spPr>
          <a:xfrm>
            <a:off x="6167439" y="1589089"/>
            <a:ext cx="5092700" cy="4400549"/>
          </a:xfrm>
          <a:prstGeom prst="rect">
            <a:avLst/>
          </a:prstGeom>
        </p:spPr>
        <p:txBody>
          <a:bodyPr/>
          <a:lstStyle>
            <a:lvl1pPr>
              <a:lnSpc>
                <a:spcPct val="120000"/>
              </a:lnSpc>
              <a:defRPr sz="2800"/>
            </a:lvl1pPr>
            <a:lvl2pPr>
              <a:lnSpc>
                <a:spcPct val="120000"/>
              </a:lnSpc>
              <a:defRPr/>
            </a:lvl2pPr>
            <a:lvl3pPr>
              <a:lnSpc>
                <a:spcPct val="120000"/>
              </a:lnSpc>
              <a:defRPr/>
            </a:lvl3pPr>
            <a:lvl4pPr>
              <a:lnSpc>
                <a:spcPct val="120000"/>
              </a:lnSpc>
              <a:defRPr/>
            </a:lvl4pPr>
            <a:lvl5pPr>
              <a:lnSpc>
                <a:spcPct val="120000"/>
              </a:lnSpc>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280340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gning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C30F1B-76CD-4043-89D3-5F16EFC1462C}"/>
              </a:ext>
            </a:extLst>
          </p:cNvPr>
          <p:cNvSpPr>
            <a:spLocks noGrp="1"/>
          </p:cNvSpPr>
          <p:nvPr>
            <p:ph type="title"/>
          </p:nvPr>
        </p:nvSpPr>
        <p:spPr/>
        <p:txBody>
          <a:bodyPr anchor="ctr" anchorCtr="0"/>
          <a:lstStyle/>
          <a:p>
            <a:r>
              <a:rPr lang="nb-NO"/>
              <a:t>Klikk for å redigere tittelstil</a:t>
            </a:r>
          </a:p>
        </p:txBody>
      </p:sp>
      <p:sp>
        <p:nvSpPr>
          <p:cNvPr id="6" name="Content Placeholder 2">
            <a:extLst>
              <a:ext uri="{FF2B5EF4-FFF2-40B4-BE49-F238E27FC236}">
                <a16:creationId xmlns:a16="http://schemas.microsoft.com/office/drawing/2014/main" id="{0AAA84B4-60DE-4E45-B13B-7EE210C79AD0}"/>
              </a:ext>
            </a:extLst>
          </p:cNvPr>
          <p:cNvSpPr>
            <a:spLocks noGrp="1"/>
          </p:cNvSpPr>
          <p:nvPr>
            <p:ph idx="1" hasCustomPrompt="1"/>
          </p:nvPr>
        </p:nvSpPr>
        <p:spPr>
          <a:xfrm>
            <a:off x="695325" y="2276872"/>
            <a:ext cx="5100638" cy="3712766"/>
          </a:xfrm>
          <a:prstGeom prst="rect">
            <a:avLst/>
          </a:prstGeom>
        </p:spPr>
        <p:txBody>
          <a:bodyPr/>
          <a:lstStyle>
            <a:lvl1pPr>
              <a:defRPr sz="2400"/>
            </a:lvl1pPr>
            <a:lvl2pPr>
              <a:defRPr/>
            </a:lvl2pPr>
            <a:lvl3pPr>
              <a:defRPr/>
            </a:lvl3pPr>
            <a:lvl4pPr>
              <a:defRPr/>
            </a:lvl4pPr>
            <a:lvl5pPr>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
        <p:nvSpPr>
          <p:cNvPr id="8" name="Text Placeholder 2">
            <a:extLst>
              <a:ext uri="{FF2B5EF4-FFF2-40B4-BE49-F238E27FC236}">
                <a16:creationId xmlns:a16="http://schemas.microsoft.com/office/drawing/2014/main" id="{891A724C-8D8B-DE4C-88E9-CFB78927F960}"/>
              </a:ext>
            </a:extLst>
          </p:cNvPr>
          <p:cNvSpPr>
            <a:spLocks noGrp="1"/>
          </p:cNvSpPr>
          <p:nvPr>
            <p:ph type="body" idx="14" hasCustomPrompt="1"/>
          </p:nvPr>
        </p:nvSpPr>
        <p:spPr>
          <a:xfrm>
            <a:off x="695325" y="1584031"/>
            <a:ext cx="5100638" cy="501228"/>
          </a:xfrm>
          <a:prstGeom prst="rect">
            <a:avLst/>
          </a:prstGeom>
        </p:spPr>
        <p:txBody>
          <a:bodyPr anchor="t" anchorCtr="0">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2">
            <a:extLst>
              <a:ext uri="{FF2B5EF4-FFF2-40B4-BE49-F238E27FC236}">
                <a16:creationId xmlns:a16="http://schemas.microsoft.com/office/drawing/2014/main" id="{815153BB-9120-1A4A-AA50-76E40AFF3220}"/>
              </a:ext>
            </a:extLst>
          </p:cNvPr>
          <p:cNvSpPr>
            <a:spLocks noGrp="1"/>
          </p:cNvSpPr>
          <p:nvPr>
            <p:ph type="body" idx="15" hasCustomPrompt="1"/>
          </p:nvPr>
        </p:nvSpPr>
        <p:spPr>
          <a:xfrm>
            <a:off x="6167438" y="1589088"/>
            <a:ext cx="5092700" cy="496171"/>
          </a:xfrm>
          <a:prstGeom prst="rect">
            <a:avLst/>
          </a:prstGeom>
        </p:spPr>
        <p:txBody>
          <a:bodyPr anchor="t" anchorCtr="0">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2">
            <a:extLst>
              <a:ext uri="{FF2B5EF4-FFF2-40B4-BE49-F238E27FC236}">
                <a16:creationId xmlns:a16="http://schemas.microsoft.com/office/drawing/2014/main" id="{D0743B85-F92E-6A48-8E37-F228228A8BF5}"/>
              </a:ext>
            </a:extLst>
          </p:cNvPr>
          <p:cNvSpPr>
            <a:spLocks noGrp="1"/>
          </p:cNvSpPr>
          <p:nvPr>
            <p:ph idx="16" hasCustomPrompt="1"/>
          </p:nvPr>
        </p:nvSpPr>
        <p:spPr>
          <a:xfrm>
            <a:off x="6167438" y="2276872"/>
            <a:ext cx="5092700" cy="3712766"/>
          </a:xfrm>
          <a:prstGeom prst="rect">
            <a:avLst/>
          </a:prstGeom>
        </p:spPr>
        <p:txBody>
          <a:bodyPr/>
          <a:lstStyle>
            <a:lvl1pPr>
              <a:defRPr sz="2400"/>
            </a:lvl1pPr>
            <a:lvl2pPr>
              <a:defRPr/>
            </a:lvl2pPr>
            <a:lvl3pPr>
              <a:defRPr/>
            </a:lvl3pPr>
            <a:lvl4pPr>
              <a:defRPr/>
            </a:lvl4pPr>
            <a:lvl5pPr>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
        <p:nvSpPr>
          <p:cNvPr id="12" name="Plassholder for dato 11">
            <a:extLst>
              <a:ext uri="{FF2B5EF4-FFF2-40B4-BE49-F238E27FC236}">
                <a16:creationId xmlns:a16="http://schemas.microsoft.com/office/drawing/2014/main" id="{D9C1DC5E-EFBD-8546-9F6C-425FA9B47CE4}"/>
              </a:ext>
            </a:extLst>
          </p:cNvPr>
          <p:cNvSpPr>
            <a:spLocks noGrp="1"/>
          </p:cNvSpPr>
          <p:nvPr>
            <p:ph type="dt" sz="half" idx="17"/>
          </p:nvPr>
        </p:nvSpPr>
        <p:spPr/>
        <p:txBody>
          <a:bodyPr/>
          <a:lstStyle/>
          <a:p>
            <a:endParaRPr lang="nb-NO"/>
          </a:p>
        </p:txBody>
      </p:sp>
      <p:sp>
        <p:nvSpPr>
          <p:cNvPr id="13" name="Plassholder for bunntekst 12">
            <a:extLst>
              <a:ext uri="{FF2B5EF4-FFF2-40B4-BE49-F238E27FC236}">
                <a16:creationId xmlns:a16="http://schemas.microsoft.com/office/drawing/2014/main" id="{BCE78FAE-C87D-6A47-A8B6-FDC305E685D7}"/>
              </a:ext>
            </a:extLst>
          </p:cNvPr>
          <p:cNvSpPr>
            <a:spLocks noGrp="1"/>
          </p:cNvSpPr>
          <p:nvPr>
            <p:ph type="ftr" sz="quarter" idx="18"/>
          </p:nvPr>
        </p:nvSpPr>
        <p:spPr/>
        <p:txBody>
          <a:bodyPr/>
          <a:lstStyle/>
          <a:p>
            <a:endParaRPr lang="nb-NO"/>
          </a:p>
        </p:txBody>
      </p:sp>
      <p:sp>
        <p:nvSpPr>
          <p:cNvPr id="14" name="Plassholder for lysbildenummer 13">
            <a:extLst>
              <a:ext uri="{FF2B5EF4-FFF2-40B4-BE49-F238E27FC236}">
                <a16:creationId xmlns:a16="http://schemas.microsoft.com/office/drawing/2014/main" id="{88208EB8-DC75-1443-A37A-4737315DDDA4}"/>
              </a:ext>
            </a:extLst>
          </p:cNvPr>
          <p:cNvSpPr>
            <a:spLocks noGrp="1"/>
          </p:cNvSpPr>
          <p:nvPr>
            <p:ph type="sldNum" sz="quarter" idx="19"/>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100344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159ED1-98AA-B242-B3A9-5A3AFB26AEE6}"/>
              </a:ext>
            </a:extLst>
          </p:cNvPr>
          <p:cNvSpPr>
            <a:spLocks noGrp="1"/>
          </p:cNvSpPr>
          <p:nvPr>
            <p:ph type="title"/>
          </p:nvPr>
        </p:nvSpPr>
        <p:spPr>
          <a:xfrm>
            <a:off x="695325" y="585528"/>
            <a:ext cx="10564813" cy="638435"/>
          </a:xfrm>
          <a:prstGeom prst="rect">
            <a:avLst/>
          </a:prstGeom>
        </p:spPr>
        <p:txBody>
          <a:bodyPr anchor="ctr" anchorCtr="0"/>
          <a:lstStyle>
            <a:lvl1pPr algn="l">
              <a:defRPr/>
            </a:lvl1pPr>
          </a:lstStyle>
          <a:p>
            <a:r>
              <a:rPr lang="nb-NO"/>
              <a:t>Klikk for å redigere tittelstil</a:t>
            </a:r>
          </a:p>
        </p:txBody>
      </p:sp>
      <p:sp>
        <p:nvSpPr>
          <p:cNvPr id="5" name="Plassholder for dato 4">
            <a:extLst>
              <a:ext uri="{FF2B5EF4-FFF2-40B4-BE49-F238E27FC236}">
                <a16:creationId xmlns:a16="http://schemas.microsoft.com/office/drawing/2014/main" id="{04EEDBF5-8002-304C-967E-23E9D6994F4B}"/>
              </a:ext>
            </a:extLst>
          </p:cNvPr>
          <p:cNvSpPr>
            <a:spLocks noGrp="1"/>
          </p:cNvSpPr>
          <p:nvPr>
            <p:ph type="dt" sz="half" idx="10"/>
          </p:nvPr>
        </p:nvSpPr>
        <p:spPr/>
        <p:txBody>
          <a:bodyPr/>
          <a:lstStyle/>
          <a:p>
            <a:endParaRPr lang="nb-NO"/>
          </a:p>
        </p:txBody>
      </p:sp>
      <p:sp>
        <p:nvSpPr>
          <p:cNvPr id="6" name="Plassholder for bunntekst 5">
            <a:extLst>
              <a:ext uri="{FF2B5EF4-FFF2-40B4-BE49-F238E27FC236}">
                <a16:creationId xmlns:a16="http://schemas.microsoft.com/office/drawing/2014/main" id="{77543BA5-876D-A043-9854-9F54D96AB97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1E1252B-10E6-2D43-B1CF-828317B6E383}"/>
              </a:ext>
            </a:extLst>
          </p:cNvPr>
          <p:cNvSpPr>
            <a:spLocks noGrp="1"/>
          </p:cNvSpPr>
          <p:nvPr>
            <p:ph type="sldNum" sz="quarter" idx="12"/>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328529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_med bild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6D7C602-C163-D548-A834-2157D7CBC995}"/>
              </a:ext>
            </a:extLst>
          </p:cNvPr>
          <p:cNvSpPr/>
          <p:nvPr userDrawn="1"/>
        </p:nvSpPr>
        <p:spPr>
          <a:xfrm>
            <a:off x="-836"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07CE1E12-36C8-9647-B6FF-9758B1E4516D}"/>
              </a:ext>
            </a:extLst>
          </p:cNvPr>
          <p:cNvSpPr>
            <a:spLocks noGrp="1"/>
          </p:cNvSpPr>
          <p:nvPr>
            <p:ph type="pic" sz="quarter" idx="15"/>
          </p:nvPr>
        </p:nvSpPr>
        <p:spPr>
          <a:xfrm>
            <a:off x="334963" y="1223963"/>
            <a:ext cx="11514137" cy="5373166"/>
          </a:xfrm>
          <a:solidFill>
            <a:schemeClr val="bg2"/>
          </a:solidFill>
        </p:spPr>
        <p:txBody>
          <a:bodyPr anchor="ctr"/>
          <a:lstStyle>
            <a:lvl1pPr marL="0" indent="0" algn="ctr">
              <a:buNone/>
              <a:defRPr sz="1400" i="1">
                <a:solidFill>
                  <a:schemeClr val="tx1"/>
                </a:solidFill>
              </a:defRPr>
            </a:lvl1pPr>
          </a:lstStyle>
          <a:p>
            <a:r>
              <a:rPr lang="nb-NO"/>
              <a:t>Klikk på ikonet for å legge til et bilde</a:t>
            </a:r>
          </a:p>
        </p:txBody>
      </p:sp>
      <p:sp>
        <p:nvSpPr>
          <p:cNvPr id="26" name="Plassholder for tekst 11">
            <a:extLst>
              <a:ext uri="{FF2B5EF4-FFF2-40B4-BE49-F238E27FC236}">
                <a16:creationId xmlns:a16="http://schemas.microsoft.com/office/drawing/2014/main" id="{F624BA96-CE51-FE47-8014-99BC3731E5F4}"/>
              </a:ext>
            </a:extLst>
          </p:cNvPr>
          <p:cNvSpPr>
            <a:spLocks noGrp="1"/>
          </p:cNvSpPr>
          <p:nvPr>
            <p:ph type="body" sz="quarter" idx="14" hasCustomPrompt="1"/>
          </p:nvPr>
        </p:nvSpPr>
        <p:spPr>
          <a:xfrm>
            <a:off x="6591518" y="4167942"/>
            <a:ext cx="5600482" cy="2690058"/>
          </a:xfrm>
          <a:blipFill dpi="0" rotWithShape="1">
            <a:blip r:embed="rId2" cstate="hqprint">
              <a:extLst>
                <a:ext uri="{28A0092B-C50C-407E-A947-70E740481C1C}">
                  <a14:useLocalDpi xmlns:a14="http://schemas.microsoft.com/office/drawing/2010/main"/>
                </a:ext>
              </a:extLst>
            </a:blip>
            <a:srcRect/>
            <a:stretch>
              <a:fillRect l="842" t="792"/>
            </a:stretch>
          </a:blipFill>
        </p:spPr>
        <p:txBody>
          <a:bodyPr>
            <a:normAutofit/>
          </a:bodyPr>
          <a:lstStyle>
            <a:lvl1pPr marL="0" indent="0">
              <a:buNone/>
              <a:defRPr sz="100" baseline="0">
                <a:solidFill>
                  <a:schemeClr val="bg1"/>
                </a:solidFill>
              </a:defRPr>
            </a:lvl1pPr>
          </a:lstStyle>
          <a:p>
            <a:pPr lvl="0"/>
            <a:r>
              <a:rPr lang="nb-NO"/>
              <a:t> </a:t>
            </a:r>
          </a:p>
        </p:txBody>
      </p:sp>
      <p:sp>
        <p:nvSpPr>
          <p:cNvPr id="8" name="Title 1">
            <a:extLst>
              <a:ext uri="{FF2B5EF4-FFF2-40B4-BE49-F238E27FC236}">
                <a16:creationId xmlns:a16="http://schemas.microsoft.com/office/drawing/2014/main" id="{184B480B-C42A-454A-8580-A943AE8FE844}"/>
              </a:ext>
            </a:extLst>
          </p:cNvPr>
          <p:cNvSpPr>
            <a:spLocks noGrp="1"/>
          </p:cNvSpPr>
          <p:nvPr>
            <p:ph type="ctrTitle"/>
          </p:nvPr>
        </p:nvSpPr>
        <p:spPr>
          <a:xfrm>
            <a:off x="695325" y="1916839"/>
            <a:ext cx="5832723" cy="1430620"/>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9" name="Subtitle 2">
            <a:extLst>
              <a:ext uri="{FF2B5EF4-FFF2-40B4-BE49-F238E27FC236}">
                <a16:creationId xmlns:a16="http://schemas.microsoft.com/office/drawing/2014/main" id="{0A1501ED-9F54-D740-8AC5-157111E38979}"/>
              </a:ext>
            </a:extLst>
          </p:cNvPr>
          <p:cNvSpPr>
            <a:spLocks noGrp="1"/>
          </p:cNvSpPr>
          <p:nvPr>
            <p:ph type="subTitle" idx="1"/>
          </p:nvPr>
        </p:nvSpPr>
        <p:spPr>
          <a:xfrm>
            <a:off x="695326" y="3526160"/>
            <a:ext cx="5100638" cy="155902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1" name="Bilde 10">
            <a:extLst>
              <a:ext uri="{FF2B5EF4-FFF2-40B4-BE49-F238E27FC236}">
                <a16:creationId xmlns:a16="http://schemas.microsoft.com/office/drawing/2014/main" id="{F4AF93A9-7852-1346-BBFF-16B66278B2D5}"/>
              </a:ext>
            </a:extLst>
          </p:cNvPr>
          <p:cNvPicPr>
            <a:picLocks noChangeAspect="1"/>
          </p:cNvPicPr>
          <p:nvPr userDrawn="1"/>
        </p:nvPicPr>
        <p:blipFill>
          <a:blip r:embed="rId3"/>
          <a:stretch>
            <a:fillRect/>
          </a:stretch>
        </p:blipFill>
        <p:spPr>
          <a:xfrm>
            <a:off x="367890" y="384314"/>
            <a:ext cx="2461246" cy="561163"/>
          </a:xfrm>
          <a:prstGeom prst="rect">
            <a:avLst/>
          </a:prstGeom>
        </p:spPr>
      </p:pic>
    </p:spTree>
    <p:extLst>
      <p:ext uri="{BB962C8B-B14F-4D97-AF65-F5344CB8AC3E}">
        <p14:creationId xmlns:p14="http://schemas.microsoft.com/office/powerpoint/2010/main" val="219812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C1DFEE04-41B9-3E44-A9E8-F1291D4486F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030C43C0-D7BE-2840-8D84-0D4824D2CF97}"/>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B358E92-604F-E04C-864D-A7FD2369ADAD}"/>
              </a:ext>
            </a:extLst>
          </p:cNvPr>
          <p:cNvSpPr>
            <a:spLocks noGrp="1"/>
          </p:cNvSpPr>
          <p:nvPr>
            <p:ph type="ftr" sz="quarter" idx="12"/>
          </p:nvPr>
        </p:nvSpPr>
        <p:spPr/>
        <p:txBody>
          <a:bodyPr/>
          <a:lstStyle/>
          <a:p>
            <a:endParaRPr lang="nb-NO"/>
          </a:p>
        </p:txBody>
      </p:sp>
    </p:spTree>
    <p:extLst>
      <p:ext uri="{BB962C8B-B14F-4D97-AF65-F5344CB8AC3E}">
        <p14:creationId xmlns:p14="http://schemas.microsoft.com/office/powerpoint/2010/main" val="357922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7" name="Plassholder for bilde 5"/>
          <p:cNvSpPr>
            <a:spLocks noGrp="1"/>
          </p:cNvSpPr>
          <p:nvPr>
            <p:ph type="pic" sz="quarter" idx="13" hasCustomPrompt="1"/>
          </p:nvPr>
        </p:nvSpPr>
        <p:spPr>
          <a:xfrm>
            <a:off x="695325" y="1628800"/>
            <a:ext cx="10564813" cy="4673624"/>
          </a:xfrm>
          <a:prstGeom prst="rect">
            <a:avLst/>
          </a:prstGeom>
          <a:solidFill>
            <a:schemeClr val="bg2"/>
          </a:solidFill>
        </p:spPr>
        <p:txBody>
          <a:bodyPr tIns="1890000"/>
          <a:lstStyle>
            <a:lvl1pPr marL="0" indent="0" algn="ctr">
              <a:buNone/>
              <a:defRPr sz="1400" i="1" baseline="0"/>
            </a:lvl1pPr>
          </a:lstStyle>
          <a:p>
            <a:r>
              <a:rPr lang="en-US"/>
              <a:t>Sett inn </a:t>
            </a:r>
            <a:r>
              <a:rPr lang="en-US" err="1"/>
              <a:t>bilde</a:t>
            </a:r>
            <a:endParaRPr lang="nb-NO"/>
          </a:p>
        </p:txBody>
      </p:sp>
      <p:sp>
        <p:nvSpPr>
          <p:cNvPr id="13" name="Title 1">
            <a:extLst>
              <a:ext uri="{FF2B5EF4-FFF2-40B4-BE49-F238E27FC236}">
                <a16:creationId xmlns:a16="http://schemas.microsoft.com/office/drawing/2014/main" id="{BE2FBAE0-6023-8B4D-8F1B-B758E48A3094}"/>
              </a:ext>
            </a:extLst>
          </p:cNvPr>
          <p:cNvSpPr>
            <a:spLocks noGrp="1"/>
          </p:cNvSpPr>
          <p:nvPr>
            <p:ph type="title"/>
          </p:nvPr>
        </p:nvSpPr>
        <p:spPr>
          <a:xfrm>
            <a:off x="695325" y="585528"/>
            <a:ext cx="10564813" cy="638435"/>
          </a:xfrm>
          <a:prstGeom prst="rect">
            <a:avLst/>
          </a:prstGeom>
        </p:spPr>
        <p:txBody>
          <a:bodyPr anchor="ctr" anchorCtr="0"/>
          <a:lstStyle>
            <a:lvl1pPr algn="l">
              <a:defRPr/>
            </a:lvl1pPr>
          </a:lstStyle>
          <a:p>
            <a:r>
              <a:rPr lang="nb-NO"/>
              <a:t>Klikk for å redigere tittelstil</a:t>
            </a:r>
          </a:p>
        </p:txBody>
      </p:sp>
      <p:sp>
        <p:nvSpPr>
          <p:cNvPr id="5" name="Plassholder for dato 4">
            <a:extLst>
              <a:ext uri="{FF2B5EF4-FFF2-40B4-BE49-F238E27FC236}">
                <a16:creationId xmlns:a16="http://schemas.microsoft.com/office/drawing/2014/main" id="{078B842D-E436-9D46-8DAF-EE5743A30068}"/>
              </a:ext>
            </a:extLst>
          </p:cNvPr>
          <p:cNvSpPr>
            <a:spLocks noGrp="1"/>
          </p:cNvSpPr>
          <p:nvPr>
            <p:ph type="dt" sz="half" idx="14"/>
          </p:nvPr>
        </p:nvSpPr>
        <p:spPr/>
        <p:txBody>
          <a:bodyPr/>
          <a:lstStyle/>
          <a:p>
            <a:endParaRPr lang="nb-NO"/>
          </a:p>
        </p:txBody>
      </p:sp>
      <p:sp>
        <p:nvSpPr>
          <p:cNvPr id="6" name="Plassholder for bunntekst 5">
            <a:extLst>
              <a:ext uri="{FF2B5EF4-FFF2-40B4-BE49-F238E27FC236}">
                <a16:creationId xmlns:a16="http://schemas.microsoft.com/office/drawing/2014/main" id="{2ED75DA6-A6A3-9546-9DC8-328B86536577}"/>
              </a:ext>
            </a:extLst>
          </p:cNvPr>
          <p:cNvSpPr>
            <a:spLocks noGrp="1"/>
          </p:cNvSpPr>
          <p:nvPr>
            <p:ph type="ftr" sz="quarter" idx="15"/>
          </p:nvPr>
        </p:nvSpPr>
        <p:spPr/>
        <p:txBody>
          <a:bodyPr/>
          <a:lstStyle/>
          <a:p>
            <a:endParaRPr lang="nb-NO"/>
          </a:p>
        </p:txBody>
      </p:sp>
      <p:sp>
        <p:nvSpPr>
          <p:cNvPr id="8" name="Plassholder for lysbildenummer 7">
            <a:extLst>
              <a:ext uri="{FF2B5EF4-FFF2-40B4-BE49-F238E27FC236}">
                <a16:creationId xmlns:a16="http://schemas.microsoft.com/office/drawing/2014/main" id="{DB3643B6-B059-0B4C-947F-16E71C5D3ED1}"/>
              </a:ext>
            </a:extLst>
          </p:cNvPr>
          <p:cNvSpPr>
            <a:spLocks noGrp="1"/>
          </p:cNvSpPr>
          <p:nvPr>
            <p:ph type="sldNum" sz="quarter" idx="16"/>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134065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7" name="Plassholder for bilde 5"/>
          <p:cNvSpPr>
            <a:spLocks noGrp="1"/>
          </p:cNvSpPr>
          <p:nvPr>
            <p:ph type="pic" sz="quarter" idx="13" hasCustomPrompt="1"/>
          </p:nvPr>
        </p:nvSpPr>
        <p:spPr>
          <a:xfrm>
            <a:off x="0" y="0"/>
            <a:ext cx="12192000" cy="6309320"/>
          </a:xfrm>
          <a:prstGeom prst="rect">
            <a:avLst/>
          </a:prstGeom>
          <a:solidFill>
            <a:schemeClr val="bg2"/>
          </a:solidFill>
        </p:spPr>
        <p:txBody>
          <a:bodyPr tIns="1890000" anchor="ctr"/>
          <a:lstStyle>
            <a:lvl1pPr marL="0" indent="0" algn="ctr">
              <a:buNone/>
              <a:defRPr sz="1400" i="1" baseline="0"/>
            </a:lvl1pPr>
          </a:lstStyle>
          <a:p>
            <a:r>
              <a:rPr lang="en-US"/>
              <a:t>Sett inn </a:t>
            </a:r>
            <a:r>
              <a:rPr lang="en-US" err="1"/>
              <a:t>bilde</a:t>
            </a:r>
            <a:endParaRPr lang="nb-NO"/>
          </a:p>
        </p:txBody>
      </p:sp>
      <p:sp>
        <p:nvSpPr>
          <p:cNvPr id="5" name="Plassholder for dato 4">
            <a:extLst>
              <a:ext uri="{FF2B5EF4-FFF2-40B4-BE49-F238E27FC236}">
                <a16:creationId xmlns:a16="http://schemas.microsoft.com/office/drawing/2014/main" id="{BC338423-8B28-FC4A-8F3D-CB60B4A12E89}"/>
              </a:ext>
            </a:extLst>
          </p:cNvPr>
          <p:cNvSpPr>
            <a:spLocks noGrp="1"/>
          </p:cNvSpPr>
          <p:nvPr>
            <p:ph type="dt" sz="half" idx="14"/>
          </p:nvPr>
        </p:nvSpPr>
        <p:spPr/>
        <p:txBody>
          <a:bodyPr/>
          <a:lstStyle/>
          <a:p>
            <a:endParaRPr lang="nb-NO"/>
          </a:p>
        </p:txBody>
      </p:sp>
      <p:sp>
        <p:nvSpPr>
          <p:cNvPr id="6" name="Plassholder for bunntekst 5">
            <a:extLst>
              <a:ext uri="{FF2B5EF4-FFF2-40B4-BE49-F238E27FC236}">
                <a16:creationId xmlns:a16="http://schemas.microsoft.com/office/drawing/2014/main" id="{7BABB4EB-A43B-5642-88C9-7D842CC27E7A}"/>
              </a:ext>
            </a:extLst>
          </p:cNvPr>
          <p:cNvSpPr>
            <a:spLocks noGrp="1"/>
          </p:cNvSpPr>
          <p:nvPr>
            <p:ph type="ftr" sz="quarter" idx="15"/>
          </p:nvPr>
        </p:nvSpPr>
        <p:spPr/>
        <p:txBody>
          <a:bodyPr/>
          <a:lstStyle/>
          <a:p>
            <a:endParaRPr lang="nb-NO"/>
          </a:p>
        </p:txBody>
      </p:sp>
      <p:sp>
        <p:nvSpPr>
          <p:cNvPr id="8" name="Plassholder for lysbildenummer 7">
            <a:extLst>
              <a:ext uri="{FF2B5EF4-FFF2-40B4-BE49-F238E27FC236}">
                <a16:creationId xmlns:a16="http://schemas.microsoft.com/office/drawing/2014/main" id="{E55C71A0-DB8A-F647-99F1-CE9534B7D70E}"/>
              </a:ext>
            </a:extLst>
          </p:cNvPr>
          <p:cNvSpPr>
            <a:spLocks noGrp="1"/>
          </p:cNvSpPr>
          <p:nvPr>
            <p:ph type="sldNum" sz="quarter" idx="16"/>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181867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2C934C-22CB-0E4B-B99B-DA1248983BAB}"/>
              </a:ext>
            </a:extLst>
          </p:cNvPr>
          <p:cNvSpPr>
            <a:spLocks noGrp="1"/>
          </p:cNvSpPr>
          <p:nvPr>
            <p:ph type="title"/>
          </p:nvPr>
        </p:nvSpPr>
        <p:spPr/>
        <p:txBody>
          <a:bodyPr anchor="ctr"/>
          <a:lstStyle/>
          <a:p>
            <a:r>
              <a:rPr lang="nb-NO"/>
              <a:t>Klikk for å redigere tittelstil</a:t>
            </a:r>
          </a:p>
        </p:txBody>
      </p:sp>
      <p:sp>
        <p:nvSpPr>
          <p:cNvPr id="3" name="Plassholder for dato 2">
            <a:extLst>
              <a:ext uri="{FF2B5EF4-FFF2-40B4-BE49-F238E27FC236}">
                <a16:creationId xmlns:a16="http://schemas.microsoft.com/office/drawing/2014/main" id="{B244340A-7B7E-D247-B136-96FC5915F01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3471668B-9F78-9B4C-A2DE-0DE44C2880A2}"/>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2B588E3-557E-AF4B-A7EE-903C52DD97CE}"/>
              </a:ext>
            </a:extLst>
          </p:cNvPr>
          <p:cNvSpPr>
            <a:spLocks noGrp="1"/>
          </p:cNvSpPr>
          <p:nvPr>
            <p:ph type="ftr" sz="quarter" idx="12"/>
          </p:nvPr>
        </p:nvSpPr>
        <p:spPr/>
        <p:txBody>
          <a:bodyPr/>
          <a:lstStyle/>
          <a:p>
            <a:endParaRPr lang="nb-NO"/>
          </a:p>
        </p:txBody>
      </p:sp>
      <p:sp>
        <p:nvSpPr>
          <p:cNvPr id="6" name="Plassholder for bilde 2">
            <a:extLst>
              <a:ext uri="{FF2B5EF4-FFF2-40B4-BE49-F238E27FC236}">
                <a16:creationId xmlns:a16="http://schemas.microsoft.com/office/drawing/2014/main" id="{79365A5F-C819-3D43-B8FC-F0C91DFFE795}"/>
              </a:ext>
            </a:extLst>
          </p:cNvPr>
          <p:cNvSpPr>
            <a:spLocks noGrp="1"/>
          </p:cNvSpPr>
          <p:nvPr>
            <p:ph type="pic" sz="quarter" idx="16"/>
          </p:nvPr>
        </p:nvSpPr>
        <p:spPr>
          <a:xfrm>
            <a:off x="6167439" y="1589088"/>
            <a:ext cx="5092700" cy="4400550"/>
          </a:xfrm>
          <a:prstGeom prst="rect">
            <a:avLst/>
          </a:prstGeom>
          <a:solidFill>
            <a:schemeClr val="bg2"/>
          </a:solidFill>
        </p:spPr>
        <p:txBody>
          <a:bodyPr anchor="ctr"/>
          <a:lstStyle>
            <a:lvl1pPr marL="0" indent="0" algn="ctr">
              <a:lnSpc>
                <a:spcPct val="100000"/>
              </a:lnSpc>
              <a:buNone/>
              <a:defRPr sz="1400" i="1"/>
            </a:lvl1pPr>
          </a:lstStyle>
          <a:p>
            <a:r>
              <a:rPr lang="nb-NO"/>
              <a:t>Klikk på ikonet for å legge til et bilde</a:t>
            </a:r>
          </a:p>
        </p:txBody>
      </p:sp>
      <p:sp>
        <p:nvSpPr>
          <p:cNvPr id="7" name="Content Placeholder 2">
            <a:extLst>
              <a:ext uri="{FF2B5EF4-FFF2-40B4-BE49-F238E27FC236}">
                <a16:creationId xmlns:a16="http://schemas.microsoft.com/office/drawing/2014/main" id="{B11D5753-4E38-6B42-A515-F3FEB7EB0904}"/>
              </a:ext>
            </a:extLst>
          </p:cNvPr>
          <p:cNvSpPr>
            <a:spLocks noGrp="1"/>
          </p:cNvSpPr>
          <p:nvPr>
            <p:ph idx="1" hasCustomPrompt="1"/>
          </p:nvPr>
        </p:nvSpPr>
        <p:spPr>
          <a:xfrm>
            <a:off x="695324" y="1563689"/>
            <a:ext cx="5101041" cy="4452936"/>
          </a:xfrm>
          <a:prstGeom prst="rect">
            <a:avLst/>
          </a:prstGeom>
        </p:spPr>
        <p:txBody>
          <a:bodyPr/>
          <a:lstStyle>
            <a:lvl1pPr>
              <a:defRPr sz="2800"/>
            </a:lvl1pPr>
            <a:lvl2pPr>
              <a:defRPr/>
            </a:lvl2pPr>
            <a:lvl3pPr>
              <a:defRPr/>
            </a:lvl3pPr>
            <a:lvl4pPr>
              <a:defRPr/>
            </a:lvl4pPr>
            <a:lvl5pPr>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107346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bilde og mønster">
    <p:spTree>
      <p:nvGrpSpPr>
        <p:cNvPr id="1" name=""/>
        <p:cNvGrpSpPr/>
        <p:nvPr/>
      </p:nvGrpSpPr>
      <p:grpSpPr>
        <a:xfrm>
          <a:off x="0" y="0"/>
          <a:ext cx="0" cy="0"/>
          <a:chOff x="0" y="0"/>
          <a:chExt cx="0" cy="0"/>
        </a:xfrm>
      </p:grpSpPr>
      <p:sp>
        <p:nvSpPr>
          <p:cNvPr id="6" name="Plassholder for bilde 2">
            <a:extLst>
              <a:ext uri="{FF2B5EF4-FFF2-40B4-BE49-F238E27FC236}">
                <a16:creationId xmlns:a16="http://schemas.microsoft.com/office/drawing/2014/main" id="{79365A5F-C819-3D43-B8FC-F0C91DFFE795}"/>
              </a:ext>
            </a:extLst>
          </p:cNvPr>
          <p:cNvSpPr>
            <a:spLocks noGrp="1"/>
          </p:cNvSpPr>
          <p:nvPr>
            <p:ph type="pic" sz="quarter" idx="16"/>
          </p:nvPr>
        </p:nvSpPr>
        <p:spPr>
          <a:xfrm>
            <a:off x="6166800" y="0"/>
            <a:ext cx="6024561" cy="6309320"/>
          </a:xfrm>
          <a:prstGeom prst="rect">
            <a:avLst/>
          </a:prstGeom>
          <a:solidFill>
            <a:schemeClr val="bg2"/>
          </a:solidFill>
          <a:ln>
            <a:noFill/>
          </a:ln>
        </p:spPr>
        <p:txBody>
          <a:bodyPr anchor="ctr"/>
          <a:lstStyle>
            <a:lvl1pPr marL="0" indent="0" algn="ctr">
              <a:lnSpc>
                <a:spcPct val="100000"/>
              </a:lnSpc>
              <a:buNone/>
              <a:defRPr sz="1400" i="1"/>
            </a:lvl1pPr>
          </a:lstStyle>
          <a:p>
            <a:r>
              <a:rPr lang="nb-NO"/>
              <a:t>Klikk på ikonet for å legge til et bilde</a:t>
            </a:r>
          </a:p>
        </p:txBody>
      </p:sp>
      <p:sp>
        <p:nvSpPr>
          <p:cNvPr id="2" name="Tittel 1">
            <a:extLst>
              <a:ext uri="{FF2B5EF4-FFF2-40B4-BE49-F238E27FC236}">
                <a16:creationId xmlns:a16="http://schemas.microsoft.com/office/drawing/2014/main" id="{8F2C934C-22CB-0E4B-B99B-DA1248983BAB}"/>
              </a:ext>
            </a:extLst>
          </p:cNvPr>
          <p:cNvSpPr>
            <a:spLocks noGrp="1"/>
          </p:cNvSpPr>
          <p:nvPr>
            <p:ph type="title"/>
          </p:nvPr>
        </p:nvSpPr>
        <p:spPr>
          <a:xfrm>
            <a:off x="695326" y="585528"/>
            <a:ext cx="5101040" cy="638436"/>
          </a:xfrm>
        </p:spPr>
        <p:txBody>
          <a:bodyPr anchor="ctr"/>
          <a:lstStyle/>
          <a:p>
            <a:r>
              <a:rPr lang="nb-NO"/>
              <a:t>Klikk for å redigere tittelstil</a:t>
            </a:r>
          </a:p>
        </p:txBody>
      </p:sp>
      <p:sp>
        <p:nvSpPr>
          <p:cNvPr id="3" name="Plassholder for dato 2">
            <a:extLst>
              <a:ext uri="{FF2B5EF4-FFF2-40B4-BE49-F238E27FC236}">
                <a16:creationId xmlns:a16="http://schemas.microsoft.com/office/drawing/2014/main" id="{B244340A-7B7E-D247-B136-96FC5915F01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3471668B-9F78-9B4C-A2DE-0DE44C2880A2}"/>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2B588E3-557E-AF4B-A7EE-903C52DD97CE}"/>
              </a:ext>
            </a:extLst>
          </p:cNvPr>
          <p:cNvSpPr>
            <a:spLocks noGrp="1"/>
          </p:cNvSpPr>
          <p:nvPr>
            <p:ph type="ftr" sz="quarter" idx="12"/>
          </p:nvPr>
        </p:nvSpPr>
        <p:spPr/>
        <p:txBody>
          <a:bodyPr/>
          <a:lstStyle/>
          <a:p>
            <a:endParaRPr lang="nb-NO"/>
          </a:p>
        </p:txBody>
      </p:sp>
      <p:sp>
        <p:nvSpPr>
          <p:cNvPr id="7" name="Content Placeholder 2">
            <a:extLst>
              <a:ext uri="{FF2B5EF4-FFF2-40B4-BE49-F238E27FC236}">
                <a16:creationId xmlns:a16="http://schemas.microsoft.com/office/drawing/2014/main" id="{B11D5753-4E38-6B42-A515-F3FEB7EB0904}"/>
              </a:ext>
            </a:extLst>
          </p:cNvPr>
          <p:cNvSpPr>
            <a:spLocks noGrp="1"/>
          </p:cNvSpPr>
          <p:nvPr>
            <p:ph idx="1" hasCustomPrompt="1"/>
          </p:nvPr>
        </p:nvSpPr>
        <p:spPr>
          <a:xfrm>
            <a:off x="695324" y="1563688"/>
            <a:ext cx="5101041" cy="4425950"/>
          </a:xfrm>
          <a:prstGeom prst="rect">
            <a:avLst/>
          </a:prstGeom>
        </p:spPr>
        <p:txBody>
          <a:bodyPr/>
          <a:lstStyle>
            <a:lvl1pPr>
              <a:defRPr sz="2800"/>
            </a:lvl1pPr>
            <a:lvl2pPr>
              <a:defRPr/>
            </a:lvl2pPr>
            <a:lvl3pPr>
              <a:defRPr/>
            </a:lvl3pPr>
            <a:lvl4pPr>
              <a:defRPr/>
            </a:lvl4pPr>
            <a:lvl5pPr>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cxnSp>
        <p:nvCxnSpPr>
          <p:cNvPr id="10" name="Rett linje 9">
            <a:extLst>
              <a:ext uri="{FF2B5EF4-FFF2-40B4-BE49-F238E27FC236}">
                <a16:creationId xmlns:a16="http://schemas.microsoft.com/office/drawing/2014/main" id="{C681B8E3-FB8A-824B-98B7-5E839D1E41EB}"/>
              </a:ext>
            </a:extLst>
          </p:cNvPr>
          <p:cNvCxnSpPr/>
          <p:nvPr userDrawn="1"/>
        </p:nvCxnSpPr>
        <p:spPr>
          <a:xfrm>
            <a:off x="335360" y="6300000"/>
            <a:ext cx="115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lassholder for tekst 11">
            <a:extLst>
              <a:ext uri="{FF2B5EF4-FFF2-40B4-BE49-F238E27FC236}">
                <a16:creationId xmlns:a16="http://schemas.microsoft.com/office/drawing/2014/main" id="{1AFE3C0D-4660-B646-B289-4DE8AC9506C0}"/>
              </a:ext>
            </a:extLst>
          </p:cNvPr>
          <p:cNvSpPr>
            <a:spLocks noGrp="1"/>
          </p:cNvSpPr>
          <p:nvPr>
            <p:ph type="body" sz="quarter" idx="14" hasCustomPrompt="1"/>
          </p:nvPr>
        </p:nvSpPr>
        <p:spPr>
          <a:xfrm>
            <a:off x="6606467" y="3645024"/>
            <a:ext cx="5600482" cy="2690058"/>
          </a:xfrm>
          <a:blipFill dpi="0" rotWithShape="1">
            <a:blip r:embed="rId2" cstate="hqprint">
              <a:extLst>
                <a:ext uri="{28A0092B-C50C-407E-A947-70E740481C1C}">
                  <a14:useLocalDpi xmlns:a14="http://schemas.microsoft.com/office/drawing/2010/main"/>
                </a:ext>
              </a:extLst>
            </a:blip>
            <a:srcRect/>
            <a:stretch>
              <a:fillRect l="842" t="2219" b="1426"/>
            </a:stretch>
          </a:blipFill>
        </p:spPr>
        <p:txBody>
          <a:bodyPr>
            <a:normAutofit/>
          </a:bodyPr>
          <a:lstStyle>
            <a:lvl1pPr marL="0" indent="0">
              <a:buNone/>
              <a:defRPr sz="100" baseline="0">
                <a:solidFill>
                  <a:schemeClr val="bg1"/>
                </a:solidFill>
              </a:defRPr>
            </a:lvl1pPr>
          </a:lstStyle>
          <a:p>
            <a:pPr lvl="0"/>
            <a:r>
              <a:rPr lang="nb-NO"/>
              <a:t> </a:t>
            </a:r>
          </a:p>
        </p:txBody>
      </p:sp>
    </p:spTree>
    <p:extLst>
      <p:ext uri="{BB962C8B-B14F-4D97-AF65-F5344CB8AC3E}">
        <p14:creationId xmlns:p14="http://schemas.microsoft.com/office/powerpoint/2010/main" val="301998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bilde og mønster_ros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649673C-E441-744B-8B4A-7465D289142A}"/>
              </a:ext>
            </a:extLst>
          </p:cNvPr>
          <p:cNvSpPr/>
          <p:nvPr userDrawn="1"/>
        </p:nvSpPr>
        <p:spPr>
          <a:xfrm>
            <a:off x="0" y="0"/>
            <a:ext cx="12191361" cy="63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bilde 2">
            <a:extLst>
              <a:ext uri="{FF2B5EF4-FFF2-40B4-BE49-F238E27FC236}">
                <a16:creationId xmlns:a16="http://schemas.microsoft.com/office/drawing/2014/main" id="{79365A5F-C819-3D43-B8FC-F0C91DFFE795}"/>
              </a:ext>
            </a:extLst>
          </p:cNvPr>
          <p:cNvSpPr>
            <a:spLocks noGrp="1"/>
          </p:cNvSpPr>
          <p:nvPr>
            <p:ph type="pic" sz="quarter" idx="16"/>
          </p:nvPr>
        </p:nvSpPr>
        <p:spPr>
          <a:xfrm>
            <a:off x="6166800" y="0"/>
            <a:ext cx="6024561" cy="6309320"/>
          </a:xfrm>
          <a:prstGeom prst="rect">
            <a:avLst/>
          </a:prstGeom>
          <a:solidFill>
            <a:schemeClr val="bg2"/>
          </a:solidFill>
          <a:ln>
            <a:noFill/>
          </a:ln>
        </p:spPr>
        <p:txBody>
          <a:bodyPr anchor="ctr"/>
          <a:lstStyle>
            <a:lvl1pPr marL="0" indent="0" algn="ctr">
              <a:lnSpc>
                <a:spcPct val="100000"/>
              </a:lnSpc>
              <a:buNone/>
              <a:defRPr sz="1400" i="1"/>
            </a:lvl1pPr>
          </a:lstStyle>
          <a:p>
            <a:r>
              <a:rPr lang="nb-NO"/>
              <a:t>Klikk på ikonet for å legge til et bilde</a:t>
            </a:r>
          </a:p>
        </p:txBody>
      </p:sp>
      <p:sp>
        <p:nvSpPr>
          <p:cNvPr id="2" name="Tittel 1">
            <a:extLst>
              <a:ext uri="{FF2B5EF4-FFF2-40B4-BE49-F238E27FC236}">
                <a16:creationId xmlns:a16="http://schemas.microsoft.com/office/drawing/2014/main" id="{8F2C934C-22CB-0E4B-B99B-DA1248983BAB}"/>
              </a:ext>
            </a:extLst>
          </p:cNvPr>
          <p:cNvSpPr>
            <a:spLocks noGrp="1"/>
          </p:cNvSpPr>
          <p:nvPr>
            <p:ph type="title"/>
          </p:nvPr>
        </p:nvSpPr>
        <p:spPr>
          <a:xfrm>
            <a:off x="695326" y="585528"/>
            <a:ext cx="5101039" cy="638436"/>
          </a:xfrm>
        </p:spPr>
        <p:txBody>
          <a:bodyPr anchor="ctr"/>
          <a:lstStyle>
            <a:lvl1pPr>
              <a:defRPr>
                <a:solidFill>
                  <a:schemeClr val="bg1"/>
                </a:solidFill>
              </a:defRPr>
            </a:lvl1pPr>
          </a:lstStyle>
          <a:p>
            <a:r>
              <a:rPr lang="nb-NO"/>
              <a:t>Klikk for å redigere tittelstil</a:t>
            </a:r>
          </a:p>
        </p:txBody>
      </p:sp>
      <p:sp>
        <p:nvSpPr>
          <p:cNvPr id="3" name="Plassholder for dato 2">
            <a:extLst>
              <a:ext uri="{FF2B5EF4-FFF2-40B4-BE49-F238E27FC236}">
                <a16:creationId xmlns:a16="http://schemas.microsoft.com/office/drawing/2014/main" id="{B244340A-7B7E-D247-B136-96FC5915F01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3471668B-9F78-9B4C-A2DE-0DE44C2880A2}"/>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2B588E3-557E-AF4B-A7EE-903C52DD97CE}"/>
              </a:ext>
            </a:extLst>
          </p:cNvPr>
          <p:cNvSpPr>
            <a:spLocks noGrp="1"/>
          </p:cNvSpPr>
          <p:nvPr>
            <p:ph type="ftr" sz="quarter" idx="12"/>
          </p:nvPr>
        </p:nvSpPr>
        <p:spPr/>
        <p:txBody>
          <a:bodyPr/>
          <a:lstStyle/>
          <a:p>
            <a:endParaRPr lang="nb-NO"/>
          </a:p>
        </p:txBody>
      </p:sp>
      <p:sp>
        <p:nvSpPr>
          <p:cNvPr id="7" name="Content Placeholder 2">
            <a:extLst>
              <a:ext uri="{FF2B5EF4-FFF2-40B4-BE49-F238E27FC236}">
                <a16:creationId xmlns:a16="http://schemas.microsoft.com/office/drawing/2014/main" id="{B11D5753-4E38-6B42-A515-F3FEB7EB0904}"/>
              </a:ext>
            </a:extLst>
          </p:cNvPr>
          <p:cNvSpPr>
            <a:spLocks noGrp="1"/>
          </p:cNvSpPr>
          <p:nvPr>
            <p:ph idx="1" hasCustomPrompt="1"/>
          </p:nvPr>
        </p:nvSpPr>
        <p:spPr>
          <a:xfrm>
            <a:off x="695324" y="1563688"/>
            <a:ext cx="5101041" cy="4425950"/>
          </a:xfrm>
          <a:prstGeom prst="rect">
            <a:avLst/>
          </a:prstGeom>
        </p:spPr>
        <p:txBody>
          <a:bodyPr/>
          <a:lstStyle>
            <a:lvl1pPr marL="268288" indent="-268288">
              <a:buFontTx/>
              <a:buBlip>
                <a:blip r:embed="rId2"/>
              </a:buBlip>
              <a:tabLst/>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a:t>
            </a:r>
            <a:br>
              <a:rPr lang="nb-NO"/>
            </a:br>
            <a:r>
              <a:rPr lang="nb-NO"/>
              <a:t>i malen</a:t>
            </a:r>
          </a:p>
          <a:p>
            <a:pPr lvl="0"/>
            <a:endParaRPr lang="nb-NO"/>
          </a:p>
        </p:txBody>
      </p:sp>
      <p:cxnSp>
        <p:nvCxnSpPr>
          <p:cNvPr id="10" name="Rett linje 9">
            <a:extLst>
              <a:ext uri="{FF2B5EF4-FFF2-40B4-BE49-F238E27FC236}">
                <a16:creationId xmlns:a16="http://schemas.microsoft.com/office/drawing/2014/main" id="{C681B8E3-FB8A-824B-98B7-5E839D1E41EB}"/>
              </a:ext>
            </a:extLst>
          </p:cNvPr>
          <p:cNvCxnSpPr/>
          <p:nvPr userDrawn="1"/>
        </p:nvCxnSpPr>
        <p:spPr>
          <a:xfrm>
            <a:off x="335360" y="6300000"/>
            <a:ext cx="115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ssholder for tekst 11">
            <a:extLst>
              <a:ext uri="{FF2B5EF4-FFF2-40B4-BE49-F238E27FC236}">
                <a16:creationId xmlns:a16="http://schemas.microsoft.com/office/drawing/2014/main" id="{DE010643-6D89-9244-88AD-A1553829CAB7}"/>
              </a:ext>
            </a:extLst>
          </p:cNvPr>
          <p:cNvSpPr>
            <a:spLocks noGrp="1"/>
          </p:cNvSpPr>
          <p:nvPr>
            <p:ph type="body" sz="quarter" idx="14" hasCustomPrompt="1"/>
          </p:nvPr>
        </p:nvSpPr>
        <p:spPr>
          <a:xfrm>
            <a:off x="6606467" y="3645024"/>
            <a:ext cx="5600482" cy="2690058"/>
          </a:xfrm>
          <a:blipFill dpi="0" rotWithShape="1">
            <a:blip r:embed="rId3" cstate="hqprint">
              <a:extLst>
                <a:ext uri="{28A0092B-C50C-407E-A947-70E740481C1C}">
                  <a14:useLocalDpi xmlns:a14="http://schemas.microsoft.com/office/drawing/2010/main"/>
                </a:ext>
              </a:extLst>
            </a:blip>
            <a:srcRect/>
            <a:stretch>
              <a:fillRect l="842" t="2219" b="1426"/>
            </a:stretch>
          </a:blipFill>
        </p:spPr>
        <p:txBody>
          <a:bodyPr>
            <a:normAutofit/>
          </a:bodyPr>
          <a:lstStyle>
            <a:lvl1pPr marL="0" indent="0">
              <a:buNone/>
              <a:defRPr sz="100" baseline="0">
                <a:solidFill>
                  <a:schemeClr val="bg1"/>
                </a:solidFill>
              </a:defRPr>
            </a:lvl1pPr>
          </a:lstStyle>
          <a:p>
            <a:pPr lvl="0"/>
            <a:r>
              <a:rPr lang="nb-NO"/>
              <a:t> </a:t>
            </a:r>
          </a:p>
        </p:txBody>
      </p:sp>
    </p:spTree>
    <p:extLst>
      <p:ext uri="{BB962C8B-B14F-4D97-AF65-F5344CB8AC3E}">
        <p14:creationId xmlns:p14="http://schemas.microsoft.com/office/powerpoint/2010/main" val="10212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bilde og mønster_lill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649673C-E441-744B-8B4A-7465D289142A}"/>
              </a:ext>
            </a:extLst>
          </p:cNvPr>
          <p:cNvSpPr/>
          <p:nvPr userDrawn="1"/>
        </p:nvSpPr>
        <p:spPr>
          <a:xfrm>
            <a:off x="0" y="0"/>
            <a:ext cx="12191361" cy="63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bilde 2">
            <a:extLst>
              <a:ext uri="{FF2B5EF4-FFF2-40B4-BE49-F238E27FC236}">
                <a16:creationId xmlns:a16="http://schemas.microsoft.com/office/drawing/2014/main" id="{79365A5F-C819-3D43-B8FC-F0C91DFFE795}"/>
              </a:ext>
            </a:extLst>
          </p:cNvPr>
          <p:cNvSpPr>
            <a:spLocks noGrp="1"/>
          </p:cNvSpPr>
          <p:nvPr>
            <p:ph type="pic" sz="quarter" idx="16"/>
          </p:nvPr>
        </p:nvSpPr>
        <p:spPr>
          <a:xfrm>
            <a:off x="6166800" y="0"/>
            <a:ext cx="6024561" cy="6309320"/>
          </a:xfrm>
          <a:prstGeom prst="rect">
            <a:avLst/>
          </a:prstGeom>
          <a:solidFill>
            <a:schemeClr val="bg2"/>
          </a:solidFill>
          <a:ln>
            <a:noFill/>
          </a:ln>
        </p:spPr>
        <p:txBody>
          <a:bodyPr anchor="ctr"/>
          <a:lstStyle>
            <a:lvl1pPr marL="0" indent="0" algn="ctr">
              <a:lnSpc>
                <a:spcPct val="100000"/>
              </a:lnSpc>
              <a:buNone/>
              <a:defRPr sz="1400" i="1"/>
            </a:lvl1pPr>
          </a:lstStyle>
          <a:p>
            <a:r>
              <a:rPr lang="nb-NO"/>
              <a:t>Klikk på ikonet for å legge til et bilde</a:t>
            </a:r>
          </a:p>
        </p:txBody>
      </p:sp>
      <p:sp>
        <p:nvSpPr>
          <p:cNvPr id="2" name="Tittel 1">
            <a:extLst>
              <a:ext uri="{FF2B5EF4-FFF2-40B4-BE49-F238E27FC236}">
                <a16:creationId xmlns:a16="http://schemas.microsoft.com/office/drawing/2014/main" id="{8F2C934C-22CB-0E4B-B99B-DA1248983BAB}"/>
              </a:ext>
            </a:extLst>
          </p:cNvPr>
          <p:cNvSpPr>
            <a:spLocks noGrp="1"/>
          </p:cNvSpPr>
          <p:nvPr>
            <p:ph type="title"/>
          </p:nvPr>
        </p:nvSpPr>
        <p:spPr>
          <a:xfrm>
            <a:off x="695326" y="585528"/>
            <a:ext cx="5101040" cy="638436"/>
          </a:xfrm>
        </p:spPr>
        <p:txBody>
          <a:bodyPr anchor="ctr"/>
          <a:lstStyle>
            <a:lvl1pPr>
              <a:defRPr>
                <a:solidFill>
                  <a:schemeClr val="bg1"/>
                </a:solidFill>
              </a:defRPr>
            </a:lvl1pPr>
          </a:lstStyle>
          <a:p>
            <a:r>
              <a:rPr lang="nb-NO"/>
              <a:t>Klikk for å redigere tittelstil</a:t>
            </a:r>
          </a:p>
        </p:txBody>
      </p:sp>
      <p:sp>
        <p:nvSpPr>
          <p:cNvPr id="3" name="Plassholder for dato 2">
            <a:extLst>
              <a:ext uri="{FF2B5EF4-FFF2-40B4-BE49-F238E27FC236}">
                <a16:creationId xmlns:a16="http://schemas.microsoft.com/office/drawing/2014/main" id="{B244340A-7B7E-D247-B136-96FC5915F01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3471668B-9F78-9B4C-A2DE-0DE44C2880A2}"/>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2B588E3-557E-AF4B-A7EE-903C52DD97CE}"/>
              </a:ext>
            </a:extLst>
          </p:cNvPr>
          <p:cNvSpPr>
            <a:spLocks noGrp="1"/>
          </p:cNvSpPr>
          <p:nvPr>
            <p:ph type="ftr" sz="quarter" idx="12"/>
          </p:nvPr>
        </p:nvSpPr>
        <p:spPr/>
        <p:txBody>
          <a:bodyPr/>
          <a:lstStyle/>
          <a:p>
            <a:endParaRPr lang="nb-NO"/>
          </a:p>
        </p:txBody>
      </p:sp>
      <p:cxnSp>
        <p:nvCxnSpPr>
          <p:cNvPr id="10" name="Rett linje 9">
            <a:extLst>
              <a:ext uri="{FF2B5EF4-FFF2-40B4-BE49-F238E27FC236}">
                <a16:creationId xmlns:a16="http://schemas.microsoft.com/office/drawing/2014/main" id="{C681B8E3-FB8A-824B-98B7-5E839D1E41EB}"/>
              </a:ext>
            </a:extLst>
          </p:cNvPr>
          <p:cNvCxnSpPr/>
          <p:nvPr userDrawn="1"/>
        </p:nvCxnSpPr>
        <p:spPr>
          <a:xfrm>
            <a:off x="335360" y="6300000"/>
            <a:ext cx="115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lassholder for tekst 11">
            <a:extLst>
              <a:ext uri="{FF2B5EF4-FFF2-40B4-BE49-F238E27FC236}">
                <a16:creationId xmlns:a16="http://schemas.microsoft.com/office/drawing/2014/main" id="{227EF294-2A53-AC4F-9D17-B4DE79BF6DF2}"/>
              </a:ext>
            </a:extLst>
          </p:cNvPr>
          <p:cNvSpPr>
            <a:spLocks noGrp="1"/>
          </p:cNvSpPr>
          <p:nvPr>
            <p:ph type="body" sz="quarter" idx="14" hasCustomPrompt="1"/>
          </p:nvPr>
        </p:nvSpPr>
        <p:spPr>
          <a:xfrm>
            <a:off x="6606467" y="3645024"/>
            <a:ext cx="5600482" cy="2690058"/>
          </a:xfrm>
          <a:blipFill dpi="0" rotWithShape="1">
            <a:blip r:embed="rId2" cstate="hqprint">
              <a:extLst>
                <a:ext uri="{28A0092B-C50C-407E-A947-70E740481C1C}">
                  <a14:useLocalDpi xmlns:a14="http://schemas.microsoft.com/office/drawing/2010/main"/>
                </a:ext>
              </a:extLst>
            </a:blip>
            <a:srcRect/>
            <a:stretch>
              <a:fillRect l="842" t="2219" b="1426"/>
            </a:stretch>
          </a:blipFill>
        </p:spPr>
        <p:txBody>
          <a:bodyPr>
            <a:normAutofit/>
          </a:bodyPr>
          <a:lstStyle>
            <a:lvl1pPr marL="0" indent="0">
              <a:buNone/>
              <a:defRPr sz="100" baseline="0">
                <a:solidFill>
                  <a:schemeClr val="bg1"/>
                </a:solidFill>
              </a:defRPr>
            </a:lvl1pPr>
          </a:lstStyle>
          <a:p>
            <a:pPr lvl="0"/>
            <a:r>
              <a:rPr lang="nb-NO"/>
              <a:t> </a:t>
            </a:r>
          </a:p>
        </p:txBody>
      </p:sp>
      <p:sp>
        <p:nvSpPr>
          <p:cNvPr id="12" name="Content Placeholder 2">
            <a:extLst>
              <a:ext uri="{FF2B5EF4-FFF2-40B4-BE49-F238E27FC236}">
                <a16:creationId xmlns:a16="http://schemas.microsoft.com/office/drawing/2014/main" id="{6CDB8422-2617-B844-8AE8-7C4EB9D4F700}"/>
              </a:ext>
            </a:extLst>
          </p:cNvPr>
          <p:cNvSpPr>
            <a:spLocks noGrp="1"/>
          </p:cNvSpPr>
          <p:nvPr>
            <p:ph idx="1" hasCustomPrompt="1"/>
          </p:nvPr>
        </p:nvSpPr>
        <p:spPr>
          <a:xfrm>
            <a:off x="695324" y="1563688"/>
            <a:ext cx="5101041" cy="4425950"/>
          </a:xfrm>
          <a:prstGeom prst="rect">
            <a:avLst/>
          </a:prstGeom>
        </p:spPr>
        <p:txBody>
          <a:bodyPr/>
          <a:lstStyle>
            <a:lvl1pPr marL="268288" indent="-268288">
              <a:buFontTx/>
              <a:buBlip>
                <a:blip r:embed="rId3"/>
              </a:buBlip>
              <a:tabLst/>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a:t>
            </a:r>
            <a:br>
              <a:rPr lang="nb-NO"/>
            </a:br>
            <a:r>
              <a:rPr lang="nb-NO"/>
              <a:t>i malen</a:t>
            </a:r>
          </a:p>
          <a:p>
            <a:pPr lvl="0"/>
            <a:endParaRPr lang="nb-NO"/>
          </a:p>
        </p:txBody>
      </p:sp>
    </p:spTree>
    <p:extLst>
      <p:ext uri="{BB962C8B-B14F-4D97-AF65-F5344CB8AC3E}">
        <p14:creationId xmlns:p14="http://schemas.microsoft.com/office/powerpoint/2010/main" val="381282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og to bilder">
    <p:spTree>
      <p:nvGrpSpPr>
        <p:cNvPr id="1" name=""/>
        <p:cNvGrpSpPr/>
        <p:nvPr/>
      </p:nvGrpSpPr>
      <p:grpSpPr>
        <a:xfrm>
          <a:off x="0" y="0"/>
          <a:ext cx="0" cy="0"/>
          <a:chOff x="0" y="0"/>
          <a:chExt cx="0" cy="0"/>
        </a:xfrm>
      </p:grpSpPr>
      <p:sp>
        <p:nvSpPr>
          <p:cNvPr id="2" name="Title 1"/>
          <p:cNvSpPr>
            <a:spLocks noGrp="1"/>
          </p:cNvSpPr>
          <p:nvPr>
            <p:ph type="title"/>
          </p:nvPr>
        </p:nvSpPr>
        <p:spPr>
          <a:xfrm>
            <a:off x="695325" y="585528"/>
            <a:ext cx="10619065" cy="638435"/>
          </a:xfrm>
          <a:prstGeom prst="rect">
            <a:avLst/>
          </a:prstGeom>
        </p:spPr>
        <p:txBody>
          <a:bodyPr anchor="t" anchorCtr="0"/>
          <a:lstStyle>
            <a:lvl1pPr algn="l">
              <a:defRPr/>
            </a:lvl1pPr>
          </a:lstStyle>
          <a:p>
            <a:r>
              <a:rPr lang="nb-NO"/>
              <a:t>Klikk for å redigere tittelstil</a:t>
            </a:r>
          </a:p>
        </p:txBody>
      </p:sp>
      <p:sp>
        <p:nvSpPr>
          <p:cNvPr id="7" name="Plassholder for bilde 5"/>
          <p:cNvSpPr>
            <a:spLocks noGrp="1"/>
          </p:cNvSpPr>
          <p:nvPr>
            <p:ph type="pic" sz="quarter" idx="13" hasCustomPrompt="1"/>
          </p:nvPr>
        </p:nvSpPr>
        <p:spPr>
          <a:xfrm>
            <a:off x="0" y="1563689"/>
            <a:ext cx="6167437" cy="4745580"/>
          </a:xfrm>
          <a:prstGeom prst="rect">
            <a:avLst/>
          </a:prstGeom>
          <a:solidFill>
            <a:schemeClr val="bg2"/>
          </a:solidFill>
        </p:spPr>
        <p:txBody>
          <a:bodyPr tIns="1890000"/>
          <a:lstStyle>
            <a:lvl1pPr marL="0" indent="0" algn="ctr">
              <a:buNone/>
              <a:defRPr sz="1400" i="1" baseline="0"/>
            </a:lvl1pPr>
          </a:lstStyle>
          <a:p>
            <a:r>
              <a:rPr lang="en-US"/>
              <a:t>Sett inn </a:t>
            </a:r>
            <a:r>
              <a:rPr lang="en-US" err="1"/>
              <a:t>bilde</a:t>
            </a:r>
            <a:endParaRPr lang="nb-NO"/>
          </a:p>
        </p:txBody>
      </p:sp>
      <p:sp>
        <p:nvSpPr>
          <p:cNvPr id="14" name="Plassholder for bilde 5">
            <a:extLst>
              <a:ext uri="{FF2B5EF4-FFF2-40B4-BE49-F238E27FC236}">
                <a16:creationId xmlns:a16="http://schemas.microsoft.com/office/drawing/2014/main" id="{1633043C-6957-5D48-A707-0772CAC6DE10}"/>
              </a:ext>
            </a:extLst>
          </p:cNvPr>
          <p:cNvSpPr>
            <a:spLocks noGrp="1"/>
          </p:cNvSpPr>
          <p:nvPr>
            <p:ph type="pic" sz="quarter" idx="17" hasCustomPrompt="1"/>
          </p:nvPr>
        </p:nvSpPr>
        <p:spPr>
          <a:xfrm>
            <a:off x="6136758" y="1563689"/>
            <a:ext cx="6055241" cy="4745631"/>
          </a:xfrm>
          <a:prstGeom prst="rect">
            <a:avLst/>
          </a:prstGeom>
          <a:solidFill>
            <a:schemeClr val="bg2"/>
          </a:solidFill>
        </p:spPr>
        <p:txBody>
          <a:bodyPr tIns="1890000"/>
          <a:lstStyle>
            <a:lvl1pPr marL="0" indent="0" algn="ctr">
              <a:buNone/>
              <a:defRPr sz="1400" i="1" baseline="0"/>
            </a:lvl1pPr>
          </a:lstStyle>
          <a:p>
            <a:r>
              <a:rPr lang="en-US"/>
              <a:t>Sett inn </a:t>
            </a:r>
            <a:r>
              <a:rPr lang="en-US" err="1"/>
              <a:t>bilde</a:t>
            </a:r>
            <a:endParaRPr lang="nb-NO"/>
          </a:p>
        </p:txBody>
      </p:sp>
      <p:sp>
        <p:nvSpPr>
          <p:cNvPr id="3" name="Plassholder for dato 2">
            <a:extLst>
              <a:ext uri="{FF2B5EF4-FFF2-40B4-BE49-F238E27FC236}">
                <a16:creationId xmlns:a16="http://schemas.microsoft.com/office/drawing/2014/main" id="{69D19ACC-EE28-0F41-81F4-91D6DC1B76EA}"/>
              </a:ext>
            </a:extLst>
          </p:cNvPr>
          <p:cNvSpPr>
            <a:spLocks noGrp="1"/>
          </p:cNvSpPr>
          <p:nvPr>
            <p:ph type="dt" sz="half" idx="18"/>
          </p:nvPr>
        </p:nvSpPr>
        <p:spPr>
          <a:xfrm>
            <a:off x="9696400" y="6422074"/>
            <a:ext cx="1512168" cy="265445"/>
          </a:xfrm>
          <a:prstGeom prst="rect">
            <a:avLst/>
          </a:prstGeom>
        </p:spPr>
        <p:txBody>
          <a:bodyPr/>
          <a:lstStyle/>
          <a:p>
            <a:endParaRPr lang="nb-NO"/>
          </a:p>
        </p:txBody>
      </p:sp>
      <p:sp>
        <p:nvSpPr>
          <p:cNvPr id="4" name="Plassholder for bunntekst 3">
            <a:extLst>
              <a:ext uri="{FF2B5EF4-FFF2-40B4-BE49-F238E27FC236}">
                <a16:creationId xmlns:a16="http://schemas.microsoft.com/office/drawing/2014/main" id="{AB81A693-4973-BE44-A429-ED440B2F23A1}"/>
              </a:ext>
            </a:extLst>
          </p:cNvPr>
          <p:cNvSpPr>
            <a:spLocks noGrp="1"/>
          </p:cNvSpPr>
          <p:nvPr>
            <p:ph type="ftr" sz="quarter" idx="19"/>
          </p:nvPr>
        </p:nvSpPr>
        <p:spPr/>
        <p:txBody>
          <a:bodyPr/>
          <a:lstStyle/>
          <a:p>
            <a:endParaRPr lang="nb-NO"/>
          </a:p>
        </p:txBody>
      </p:sp>
      <p:sp>
        <p:nvSpPr>
          <p:cNvPr id="5" name="Plassholder for lysbildenummer 4">
            <a:extLst>
              <a:ext uri="{FF2B5EF4-FFF2-40B4-BE49-F238E27FC236}">
                <a16:creationId xmlns:a16="http://schemas.microsoft.com/office/drawing/2014/main" id="{3B1488D5-F8F7-0543-AD1A-789BDF106BC6}"/>
              </a:ext>
            </a:extLst>
          </p:cNvPr>
          <p:cNvSpPr>
            <a:spLocks noGrp="1"/>
          </p:cNvSpPr>
          <p:nvPr>
            <p:ph type="sldNum" sz="quarter" idx="20"/>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389909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kside_rosa">
    <p:spTree>
      <p:nvGrpSpPr>
        <p:cNvPr id="1" name=""/>
        <p:cNvGrpSpPr/>
        <p:nvPr/>
      </p:nvGrpSpPr>
      <p:grpSpPr>
        <a:xfrm>
          <a:off x="0" y="0"/>
          <a:ext cx="0" cy="0"/>
          <a:chOff x="0" y="0"/>
          <a:chExt cx="0" cy="0"/>
        </a:xfrm>
      </p:grpSpPr>
      <p:sp>
        <p:nvSpPr>
          <p:cNvPr id="8" name="Rektangel 7"/>
          <p:cNvSpPr/>
          <p:nvPr userDrawn="1"/>
        </p:nvSpPr>
        <p:spPr>
          <a:xfrm>
            <a:off x="336000" y="1216680"/>
            <a:ext cx="11520000" cy="5396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A3792ACD-08D3-B046-8DFB-3695344285F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b="14834"/>
          <a:stretch/>
        </p:blipFill>
        <p:spPr>
          <a:xfrm>
            <a:off x="5552259" y="1196752"/>
            <a:ext cx="6316680" cy="5434781"/>
          </a:xfrm>
          <a:prstGeom prst="rect">
            <a:avLst/>
          </a:prstGeom>
        </p:spPr>
      </p:pic>
      <p:pic>
        <p:nvPicPr>
          <p:cNvPr id="9" name="Bilde 8">
            <a:extLst>
              <a:ext uri="{FF2B5EF4-FFF2-40B4-BE49-F238E27FC236}">
                <a16:creationId xmlns:a16="http://schemas.microsoft.com/office/drawing/2014/main" id="{9701256D-A0BF-8042-B2D8-F2B8FAB8ADD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flipV="1">
            <a:off x="700883" y="3758044"/>
            <a:ext cx="203596" cy="203596"/>
          </a:xfrm>
          <a:prstGeom prst="rect">
            <a:avLst/>
          </a:prstGeom>
        </p:spPr>
      </p:pic>
      <p:sp>
        <p:nvSpPr>
          <p:cNvPr id="12" name="Title 1">
            <a:extLst>
              <a:ext uri="{FF2B5EF4-FFF2-40B4-BE49-F238E27FC236}">
                <a16:creationId xmlns:a16="http://schemas.microsoft.com/office/drawing/2014/main" id="{AF6A5342-C264-8244-ADE3-0C1AB5B95075}"/>
              </a:ext>
            </a:extLst>
          </p:cNvPr>
          <p:cNvSpPr>
            <a:spLocks noGrp="1"/>
          </p:cNvSpPr>
          <p:nvPr>
            <p:ph type="title"/>
          </p:nvPr>
        </p:nvSpPr>
        <p:spPr>
          <a:xfrm>
            <a:off x="699145" y="2491724"/>
            <a:ext cx="5096817" cy="467209"/>
          </a:xfrm>
          <a:prstGeom prst="rect">
            <a:avLst/>
          </a:prstGeom>
        </p:spPr>
        <p:txBody>
          <a:bodyPr anchor="b" anchorCtr="0">
            <a:normAutofit/>
          </a:bodyPr>
          <a:lstStyle>
            <a:lvl1pPr algn="l">
              <a:defRPr sz="2800">
                <a:solidFill>
                  <a:schemeClr val="bg1"/>
                </a:solidFill>
              </a:defRPr>
            </a:lvl1pPr>
          </a:lstStyle>
          <a:p>
            <a:r>
              <a:rPr lang="nb-NO"/>
              <a:t>Klikk for å redigere tittelstil</a:t>
            </a:r>
          </a:p>
        </p:txBody>
      </p:sp>
      <p:pic>
        <p:nvPicPr>
          <p:cNvPr id="11" name="Bilde 10">
            <a:extLst>
              <a:ext uri="{FF2B5EF4-FFF2-40B4-BE49-F238E27FC236}">
                <a16:creationId xmlns:a16="http://schemas.microsoft.com/office/drawing/2014/main" id="{BE68797F-BBF6-5849-94FC-62FA9F7B5FD4}"/>
              </a:ext>
            </a:extLst>
          </p:cNvPr>
          <p:cNvPicPr>
            <a:picLocks/>
          </p:cNvPicPr>
          <p:nvPr userDrawn="1"/>
        </p:nvPicPr>
        <p:blipFill>
          <a:blip r:embed="rId4" cstate="hqprint">
            <a:extLst>
              <a:ext uri="{28A0092B-C50C-407E-A947-70E740481C1C}">
                <a14:useLocalDpi xmlns:a14="http://schemas.microsoft.com/office/drawing/2010/main"/>
              </a:ext>
            </a:extLst>
          </a:blip>
          <a:stretch>
            <a:fillRect/>
          </a:stretch>
        </p:blipFill>
        <p:spPr>
          <a:xfrm>
            <a:off x="752714" y="4156829"/>
            <a:ext cx="101261" cy="216024"/>
          </a:xfrm>
          <a:prstGeom prst="rect">
            <a:avLst/>
          </a:prstGeom>
        </p:spPr>
      </p:pic>
      <p:pic>
        <p:nvPicPr>
          <p:cNvPr id="16" name="Bilde 15">
            <a:extLst>
              <a:ext uri="{FF2B5EF4-FFF2-40B4-BE49-F238E27FC236}">
                <a16:creationId xmlns:a16="http://schemas.microsoft.com/office/drawing/2014/main" id="{94C27429-B5F2-0A46-B727-9654BF25A63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707738" y="4580351"/>
            <a:ext cx="235285" cy="191288"/>
          </a:xfrm>
          <a:prstGeom prst="rect">
            <a:avLst/>
          </a:prstGeom>
        </p:spPr>
      </p:pic>
      <p:sp>
        <p:nvSpPr>
          <p:cNvPr id="2" name="TekstSylinder 1">
            <a:extLst>
              <a:ext uri="{FF2B5EF4-FFF2-40B4-BE49-F238E27FC236}">
                <a16:creationId xmlns:a16="http://schemas.microsoft.com/office/drawing/2014/main" id="{79C29458-B6E4-2C40-9C93-F6608BD6D614}"/>
              </a:ext>
            </a:extLst>
          </p:cNvPr>
          <p:cNvSpPr txBox="1"/>
          <p:nvPr userDrawn="1"/>
        </p:nvSpPr>
        <p:spPr>
          <a:xfrm>
            <a:off x="949237" y="3573016"/>
            <a:ext cx="4734161" cy="1615827"/>
          </a:xfrm>
          <a:prstGeom prst="rect">
            <a:avLst/>
          </a:prstGeom>
          <a:noFill/>
        </p:spPr>
        <p:txBody>
          <a:bodyPr wrap="square" rtlCol="0">
            <a:spAutoFit/>
          </a:bodyPr>
          <a:lstStyle/>
          <a:p>
            <a:pPr>
              <a:lnSpc>
                <a:spcPct val="150000"/>
              </a:lnSpc>
            </a:pPr>
            <a:r>
              <a:rPr lang="nb-NO" err="1">
                <a:solidFill>
                  <a:schemeClr val="bg1"/>
                </a:solidFill>
              </a:rPr>
              <a:t>statped.no</a:t>
            </a:r>
            <a:endParaRPr lang="nb-NO">
              <a:solidFill>
                <a:schemeClr val="bg1"/>
              </a:solidFill>
            </a:endParaRPr>
          </a:p>
          <a:p>
            <a:pPr>
              <a:lnSpc>
                <a:spcPct val="150000"/>
              </a:lnSpc>
            </a:pPr>
            <a:r>
              <a:rPr lang="nb-NO" err="1">
                <a:solidFill>
                  <a:schemeClr val="bg1"/>
                </a:solidFill>
              </a:rPr>
              <a:t>facebook.com</a:t>
            </a:r>
            <a:r>
              <a:rPr lang="nb-NO">
                <a:solidFill>
                  <a:schemeClr val="bg1"/>
                </a:solidFill>
              </a:rPr>
              <a:t>/</a:t>
            </a:r>
            <a:r>
              <a:rPr lang="nb-NO" err="1">
                <a:solidFill>
                  <a:schemeClr val="bg1"/>
                </a:solidFill>
              </a:rPr>
              <a:t>statped</a:t>
            </a:r>
            <a:endParaRPr lang="nb-NO">
              <a:solidFill>
                <a:schemeClr val="bg1"/>
              </a:solidFill>
            </a:endParaRPr>
          </a:p>
          <a:p>
            <a:pPr>
              <a:lnSpc>
                <a:spcPct val="150000"/>
              </a:lnSpc>
            </a:pPr>
            <a:r>
              <a:rPr lang="nb-NO" err="1">
                <a:solidFill>
                  <a:schemeClr val="bg1"/>
                </a:solidFill>
              </a:rPr>
              <a:t>twitter.com</a:t>
            </a:r>
            <a:r>
              <a:rPr lang="nb-NO">
                <a:solidFill>
                  <a:schemeClr val="bg1"/>
                </a:solidFill>
              </a:rPr>
              <a:t>/</a:t>
            </a:r>
            <a:r>
              <a:rPr lang="nb-NO" err="1">
                <a:solidFill>
                  <a:schemeClr val="bg1"/>
                </a:solidFill>
              </a:rPr>
              <a:t>statped</a:t>
            </a:r>
            <a:endParaRPr lang="nb-NO">
              <a:solidFill>
                <a:schemeClr val="bg1"/>
              </a:solidFill>
            </a:endParaRPr>
          </a:p>
          <a:p>
            <a:endParaRPr lang="nb-NO"/>
          </a:p>
        </p:txBody>
      </p:sp>
      <p:pic>
        <p:nvPicPr>
          <p:cNvPr id="15" name="Bilde 14">
            <a:extLst>
              <a:ext uri="{FF2B5EF4-FFF2-40B4-BE49-F238E27FC236}">
                <a16:creationId xmlns:a16="http://schemas.microsoft.com/office/drawing/2014/main" id="{DF010B34-F3EB-1B40-83C9-5E1F4804CF86}"/>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119336" y="0"/>
            <a:ext cx="3071663" cy="1056723"/>
          </a:xfrm>
          <a:prstGeom prst="rect">
            <a:avLst/>
          </a:prstGeom>
        </p:spPr>
      </p:pic>
    </p:spTree>
    <p:extLst>
      <p:ext uri="{BB962C8B-B14F-4D97-AF65-F5344CB8AC3E}">
        <p14:creationId xmlns:p14="http://schemas.microsoft.com/office/powerpoint/2010/main" val="310983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kside_lilla">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744DD9B3-C2F6-8E47-ABE2-CA6B2340A6A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b="14834"/>
          <a:stretch/>
        </p:blipFill>
        <p:spPr>
          <a:xfrm>
            <a:off x="5552259" y="1196752"/>
            <a:ext cx="6316680" cy="5434781"/>
          </a:xfrm>
          <a:prstGeom prst="rect">
            <a:avLst/>
          </a:prstGeom>
        </p:spPr>
      </p:pic>
      <p:pic>
        <p:nvPicPr>
          <p:cNvPr id="30" name="Bilde 29">
            <a:extLst>
              <a:ext uri="{FF2B5EF4-FFF2-40B4-BE49-F238E27FC236}">
                <a16:creationId xmlns:a16="http://schemas.microsoft.com/office/drawing/2014/main" id="{40E4DBA2-7813-7942-A9C7-F37835F1E6D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flipV="1">
            <a:off x="700883" y="3758044"/>
            <a:ext cx="203596" cy="203596"/>
          </a:xfrm>
          <a:prstGeom prst="rect">
            <a:avLst/>
          </a:prstGeom>
        </p:spPr>
      </p:pic>
      <p:pic>
        <p:nvPicPr>
          <p:cNvPr id="32" name="Bilde 31">
            <a:extLst>
              <a:ext uri="{FF2B5EF4-FFF2-40B4-BE49-F238E27FC236}">
                <a16:creationId xmlns:a16="http://schemas.microsoft.com/office/drawing/2014/main" id="{7D7D4422-033A-D340-BE51-9F66052B2249}"/>
              </a:ext>
            </a:extLst>
          </p:cNvPr>
          <p:cNvPicPr>
            <a:picLocks/>
          </p:cNvPicPr>
          <p:nvPr userDrawn="1"/>
        </p:nvPicPr>
        <p:blipFill>
          <a:blip r:embed="rId4" cstate="hqprint">
            <a:extLst>
              <a:ext uri="{28A0092B-C50C-407E-A947-70E740481C1C}">
                <a14:useLocalDpi xmlns:a14="http://schemas.microsoft.com/office/drawing/2010/main"/>
              </a:ext>
            </a:extLst>
          </a:blip>
          <a:stretch>
            <a:fillRect/>
          </a:stretch>
        </p:blipFill>
        <p:spPr>
          <a:xfrm>
            <a:off x="752714" y="4156829"/>
            <a:ext cx="101261" cy="216024"/>
          </a:xfrm>
          <a:prstGeom prst="rect">
            <a:avLst/>
          </a:prstGeom>
        </p:spPr>
      </p:pic>
      <p:pic>
        <p:nvPicPr>
          <p:cNvPr id="33" name="Bilde 32">
            <a:extLst>
              <a:ext uri="{FF2B5EF4-FFF2-40B4-BE49-F238E27FC236}">
                <a16:creationId xmlns:a16="http://schemas.microsoft.com/office/drawing/2014/main" id="{F436173F-FF00-6146-9611-B020C498884F}"/>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707738" y="4580351"/>
            <a:ext cx="235285" cy="191288"/>
          </a:xfrm>
          <a:prstGeom prst="rect">
            <a:avLst/>
          </a:prstGeom>
        </p:spPr>
      </p:pic>
      <p:sp>
        <p:nvSpPr>
          <p:cNvPr id="34" name="TekstSylinder 33">
            <a:extLst>
              <a:ext uri="{FF2B5EF4-FFF2-40B4-BE49-F238E27FC236}">
                <a16:creationId xmlns:a16="http://schemas.microsoft.com/office/drawing/2014/main" id="{EAE3FCB4-1BFE-1442-B6BD-3FAE95A97332}"/>
              </a:ext>
            </a:extLst>
          </p:cNvPr>
          <p:cNvSpPr txBox="1"/>
          <p:nvPr userDrawn="1"/>
        </p:nvSpPr>
        <p:spPr>
          <a:xfrm>
            <a:off x="949237" y="3573016"/>
            <a:ext cx="4734161" cy="1615827"/>
          </a:xfrm>
          <a:prstGeom prst="rect">
            <a:avLst/>
          </a:prstGeom>
          <a:noFill/>
        </p:spPr>
        <p:txBody>
          <a:bodyPr wrap="square" rtlCol="0">
            <a:spAutoFit/>
          </a:bodyPr>
          <a:lstStyle/>
          <a:p>
            <a:pPr>
              <a:lnSpc>
                <a:spcPct val="150000"/>
              </a:lnSpc>
            </a:pPr>
            <a:r>
              <a:rPr lang="nb-NO" err="1">
                <a:solidFill>
                  <a:schemeClr val="bg1"/>
                </a:solidFill>
              </a:rPr>
              <a:t>statped.no</a:t>
            </a:r>
            <a:endParaRPr lang="nb-NO">
              <a:solidFill>
                <a:schemeClr val="bg1"/>
              </a:solidFill>
            </a:endParaRPr>
          </a:p>
          <a:p>
            <a:pPr>
              <a:lnSpc>
                <a:spcPct val="150000"/>
              </a:lnSpc>
            </a:pPr>
            <a:r>
              <a:rPr lang="nb-NO" err="1">
                <a:solidFill>
                  <a:schemeClr val="bg1"/>
                </a:solidFill>
              </a:rPr>
              <a:t>facebook.com</a:t>
            </a:r>
            <a:r>
              <a:rPr lang="nb-NO">
                <a:solidFill>
                  <a:schemeClr val="bg1"/>
                </a:solidFill>
              </a:rPr>
              <a:t>/</a:t>
            </a:r>
            <a:r>
              <a:rPr lang="nb-NO" err="1">
                <a:solidFill>
                  <a:schemeClr val="bg1"/>
                </a:solidFill>
              </a:rPr>
              <a:t>statped</a:t>
            </a:r>
            <a:endParaRPr lang="nb-NO">
              <a:solidFill>
                <a:schemeClr val="bg1"/>
              </a:solidFill>
            </a:endParaRPr>
          </a:p>
          <a:p>
            <a:pPr>
              <a:lnSpc>
                <a:spcPct val="150000"/>
              </a:lnSpc>
            </a:pPr>
            <a:r>
              <a:rPr lang="nb-NO" err="1">
                <a:solidFill>
                  <a:schemeClr val="bg1"/>
                </a:solidFill>
              </a:rPr>
              <a:t>twitter.com</a:t>
            </a:r>
            <a:r>
              <a:rPr lang="nb-NO">
                <a:solidFill>
                  <a:schemeClr val="bg1"/>
                </a:solidFill>
              </a:rPr>
              <a:t>/</a:t>
            </a:r>
            <a:r>
              <a:rPr lang="nb-NO" err="1">
                <a:solidFill>
                  <a:schemeClr val="bg1"/>
                </a:solidFill>
              </a:rPr>
              <a:t>statped</a:t>
            </a:r>
            <a:endParaRPr lang="nb-NO">
              <a:solidFill>
                <a:schemeClr val="bg1"/>
              </a:solidFill>
            </a:endParaRPr>
          </a:p>
          <a:p>
            <a:endParaRPr lang="nb-NO"/>
          </a:p>
        </p:txBody>
      </p:sp>
      <p:pic>
        <p:nvPicPr>
          <p:cNvPr id="12" name="Bilde 11">
            <a:extLst>
              <a:ext uri="{FF2B5EF4-FFF2-40B4-BE49-F238E27FC236}">
                <a16:creationId xmlns:a16="http://schemas.microsoft.com/office/drawing/2014/main" id="{403E3C39-6A2A-8F4A-A2BF-7A4871A8912E}"/>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119336" y="0"/>
            <a:ext cx="3071663" cy="1056723"/>
          </a:xfrm>
          <a:prstGeom prst="rect">
            <a:avLst/>
          </a:prstGeom>
        </p:spPr>
      </p:pic>
      <p:sp>
        <p:nvSpPr>
          <p:cNvPr id="15" name="Title 1">
            <a:extLst>
              <a:ext uri="{FF2B5EF4-FFF2-40B4-BE49-F238E27FC236}">
                <a16:creationId xmlns:a16="http://schemas.microsoft.com/office/drawing/2014/main" id="{413DFC54-4675-F548-B923-0A3F1B05580E}"/>
              </a:ext>
            </a:extLst>
          </p:cNvPr>
          <p:cNvSpPr>
            <a:spLocks noGrp="1"/>
          </p:cNvSpPr>
          <p:nvPr>
            <p:ph type="title"/>
          </p:nvPr>
        </p:nvSpPr>
        <p:spPr>
          <a:xfrm>
            <a:off x="699145" y="2491724"/>
            <a:ext cx="5096817" cy="467209"/>
          </a:xfrm>
          <a:prstGeom prst="rect">
            <a:avLst/>
          </a:prstGeom>
        </p:spPr>
        <p:txBody>
          <a:bodyPr anchor="b" anchorCtr="0">
            <a:normAutofit/>
          </a:bodyPr>
          <a:lstStyle>
            <a:lvl1pPr algn="l">
              <a:defRPr sz="2800">
                <a:solidFill>
                  <a:schemeClr val="bg1"/>
                </a:solidFill>
              </a:defRPr>
            </a:lvl1pPr>
          </a:lstStyle>
          <a:p>
            <a:r>
              <a:rPr lang="nb-NO"/>
              <a:t>Klikk for å redigere tittelstil</a:t>
            </a:r>
          </a:p>
        </p:txBody>
      </p:sp>
    </p:spTree>
    <p:extLst>
      <p:ext uri="{BB962C8B-B14F-4D97-AF65-F5344CB8AC3E}">
        <p14:creationId xmlns:p14="http://schemas.microsoft.com/office/powerpoint/2010/main" val="257664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_med bilde og tittel øverst">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E856ECB-DB5E-9C43-A3D3-C59DB7E5605B}"/>
              </a:ext>
            </a:extLst>
          </p:cNvPr>
          <p:cNvSpPr>
            <a:spLocks noGrp="1"/>
          </p:cNvSpPr>
          <p:nvPr>
            <p:ph type="pic" sz="quarter" idx="15" hasCustomPrompt="1"/>
          </p:nvPr>
        </p:nvSpPr>
        <p:spPr>
          <a:xfrm>
            <a:off x="4936" y="1196752"/>
            <a:ext cx="12187064" cy="5661248"/>
          </a:xfrm>
          <a:solidFill>
            <a:schemeClr val="bg2"/>
          </a:solidFill>
        </p:spPr>
        <p:txBody>
          <a:bodyPr anchor="ctr"/>
          <a:lstStyle>
            <a:lvl1pPr marL="0" indent="0" algn="ctr">
              <a:buNone/>
              <a:defRPr sz="1400" i="1">
                <a:solidFill>
                  <a:schemeClr val="tx1"/>
                </a:solidFill>
              </a:defRPr>
            </a:lvl1pPr>
          </a:lstStyle>
          <a:p>
            <a:r>
              <a:rPr lang="nb-NO"/>
              <a:t>Sett inn bilde</a:t>
            </a:r>
          </a:p>
        </p:txBody>
      </p:sp>
      <p:sp>
        <p:nvSpPr>
          <p:cNvPr id="12" name="Rektangel 11">
            <a:extLst>
              <a:ext uri="{FF2B5EF4-FFF2-40B4-BE49-F238E27FC236}">
                <a16:creationId xmlns:a16="http://schemas.microsoft.com/office/drawing/2014/main" id="{7DBC9300-6148-D04A-A418-5A3C4B007177}"/>
              </a:ext>
            </a:extLst>
          </p:cNvPr>
          <p:cNvSpPr/>
          <p:nvPr userDrawn="1"/>
        </p:nvSpPr>
        <p:spPr>
          <a:xfrm>
            <a:off x="-4091" y="-1"/>
            <a:ext cx="12192000" cy="12239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2"/>
              </a:solidFill>
            </a:endParaRPr>
          </a:p>
        </p:txBody>
      </p:sp>
      <p:sp>
        <p:nvSpPr>
          <p:cNvPr id="22" name="Plassholder for tekst 11">
            <a:extLst>
              <a:ext uri="{FF2B5EF4-FFF2-40B4-BE49-F238E27FC236}">
                <a16:creationId xmlns:a16="http://schemas.microsoft.com/office/drawing/2014/main" id="{0544856B-E296-6047-896C-EC530FCE2E6B}"/>
              </a:ext>
            </a:extLst>
          </p:cNvPr>
          <p:cNvSpPr>
            <a:spLocks noGrp="1"/>
          </p:cNvSpPr>
          <p:nvPr>
            <p:ph type="body" sz="quarter" idx="14" hasCustomPrompt="1"/>
          </p:nvPr>
        </p:nvSpPr>
        <p:spPr>
          <a:xfrm>
            <a:off x="6591518" y="4167942"/>
            <a:ext cx="5600482" cy="2690058"/>
          </a:xfrm>
          <a:blipFill dpi="0" rotWithShape="1">
            <a:blip r:embed="rId2" cstate="hqprint">
              <a:extLst>
                <a:ext uri="{28A0092B-C50C-407E-A947-70E740481C1C}">
                  <a14:useLocalDpi xmlns:a14="http://schemas.microsoft.com/office/drawing/2010/main"/>
                </a:ext>
              </a:extLst>
            </a:blip>
            <a:srcRect/>
            <a:stretch>
              <a:fillRect l="842" t="792"/>
            </a:stretch>
          </a:blipFill>
        </p:spPr>
        <p:txBody>
          <a:bodyPr>
            <a:normAutofit/>
          </a:bodyPr>
          <a:lstStyle>
            <a:lvl1pPr marL="0" indent="0">
              <a:buNone/>
              <a:defRPr sz="100" baseline="0">
                <a:solidFill>
                  <a:schemeClr val="bg1"/>
                </a:solidFill>
              </a:defRPr>
            </a:lvl1pPr>
          </a:lstStyle>
          <a:p>
            <a:pPr lvl="0"/>
            <a:r>
              <a:rPr lang="nb-NO"/>
              <a:t> </a:t>
            </a:r>
          </a:p>
        </p:txBody>
      </p:sp>
      <p:sp>
        <p:nvSpPr>
          <p:cNvPr id="23" name="Title 1">
            <a:extLst>
              <a:ext uri="{FF2B5EF4-FFF2-40B4-BE49-F238E27FC236}">
                <a16:creationId xmlns:a16="http://schemas.microsoft.com/office/drawing/2014/main" id="{508BFFD1-ADE3-9842-B7AD-09D3CDA5D95E}"/>
              </a:ext>
            </a:extLst>
          </p:cNvPr>
          <p:cNvSpPr>
            <a:spLocks noGrp="1"/>
          </p:cNvSpPr>
          <p:nvPr>
            <p:ph type="title"/>
          </p:nvPr>
        </p:nvSpPr>
        <p:spPr>
          <a:xfrm>
            <a:off x="3647728" y="435486"/>
            <a:ext cx="8201372" cy="532380"/>
          </a:xfrm>
          <a:prstGeom prst="rect">
            <a:avLst/>
          </a:prstGeom>
        </p:spPr>
        <p:txBody>
          <a:bodyPr anchor="ctr" anchorCtr="0"/>
          <a:lstStyle>
            <a:lvl1pPr algn="l">
              <a:defRPr>
                <a:solidFill>
                  <a:schemeClr val="bg1"/>
                </a:solidFill>
              </a:defRPr>
            </a:lvl1pPr>
          </a:lstStyle>
          <a:p>
            <a:r>
              <a:rPr lang="nb-NO"/>
              <a:t>Klikk for å redigere tittelstil</a:t>
            </a:r>
          </a:p>
        </p:txBody>
      </p:sp>
      <p:pic>
        <p:nvPicPr>
          <p:cNvPr id="11" name="Bilde 10">
            <a:extLst>
              <a:ext uri="{FF2B5EF4-FFF2-40B4-BE49-F238E27FC236}">
                <a16:creationId xmlns:a16="http://schemas.microsoft.com/office/drawing/2014/main" id="{05AF54A7-9C8F-304C-9503-27B83EFA1800}"/>
              </a:ext>
            </a:extLst>
          </p:cNvPr>
          <p:cNvPicPr>
            <a:picLocks noChangeAspect="1"/>
          </p:cNvPicPr>
          <p:nvPr userDrawn="1"/>
        </p:nvPicPr>
        <p:blipFill>
          <a:blip r:embed="rId3"/>
          <a:stretch>
            <a:fillRect/>
          </a:stretch>
        </p:blipFill>
        <p:spPr>
          <a:xfrm>
            <a:off x="367890" y="384314"/>
            <a:ext cx="2461246" cy="561163"/>
          </a:xfrm>
          <a:prstGeom prst="rect">
            <a:avLst/>
          </a:prstGeom>
        </p:spPr>
      </p:pic>
    </p:spTree>
    <p:extLst>
      <p:ext uri="{BB962C8B-B14F-4D97-AF65-F5344CB8AC3E}">
        <p14:creationId xmlns:p14="http://schemas.microsoft.com/office/powerpoint/2010/main" val="207526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kside_grå">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781D07A3-A7E5-814E-8C52-CDE490BC1A5B}"/>
              </a:ext>
            </a:extLst>
          </p:cNvPr>
          <p:cNvSpPr/>
          <p:nvPr userDrawn="1"/>
        </p:nvSpPr>
        <p:spPr>
          <a:xfrm>
            <a:off x="336000" y="1196752"/>
            <a:ext cx="11520000" cy="5416448"/>
          </a:xfrm>
          <a:prstGeom prst="rect">
            <a:avLst/>
          </a:prstGeom>
          <a:solidFill>
            <a:schemeClr val="tx1">
              <a:lumMod val="50000"/>
              <a:lumOff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DFA4E9AA-3A2E-8144-BEFF-BDCDA68B911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b="14834"/>
          <a:stretch/>
        </p:blipFill>
        <p:spPr>
          <a:xfrm>
            <a:off x="5552259" y="1196752"/>
            <a:ext cx="6316680" cy="5434781"/>
          </a:xfrm>
          <a:prstGeom prst="rect">
            <a:avLst/>
          </a:prstGeom>
        </p:spPr>
      </p:pic>
      <p:pic>
        <p:nvPicPr>
          <p:cNvPr id="29" name="Bilde 28">
            <a:extLst>
              <a:ext uri="{FF2B5EF4-FFF2-40B4-BE49-F238E27FC236}">
                <a16:creationId xmlns:a16="http://schemas.microsoft.com/office/drawing/2014/main" id="{4A9AB493-C1EB-384E-B94D-7CF09602049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flipV="1">
            <a:off x="700982" y="3758044"/>
            <a:ext cx="203398" cy="203596"/>
          </a:xfrm>
          <a:prstGeom prst="rect">
            <a:avLst/>
          </a:prstGeom>
        </p:spPr>
      </p:pic>
      <p:pic>
        <p:nvPicPr>
          <p:cNvPr id="31" name="Bilde 30">
            <a:extLst>
              <a:ext uri="{FF2B5EF4-FFF2-40B4-BE49-F238E27FC236}">
                <a16:creationId xmlns:a16="http://schemas.microsoft.com/office/drawing/2014/main" id="{F49D58DC-0A76-A04A-8607-CFE00FEC2413}"/>
              </a:ext>
            </a:extLst>
          </p:cNvPr>
          <p:cNvPicPr>
            <a:picLocks/>
          </p:cNvPicPr>
          <p:nvPr userDrawn="1"/>
        </p:nvPicPr>
        <p:blipFill>
          <a:blip r:embed="rId4" cstate="hqprint">
            <a:extLst>
              <a:ext uri="{28A0092B-C50C-407E-A947-70E740481C1C}">
                <a14:useLocalDpi xmlns:a14="http://schemas.microsoft.com/office/drawing/2010/main"/>
              </a:ext>
            </a:extLst>
          </a:blip>
          <a:stretch>
            <a:fillRect/>
          </a:stretch>
        </p:blipFill>
        <p:spPr>
          <a:xfrm>
            <a:off x="752904" y="4156829"/>
            <a:ext cx="100881" cy="216024"/>
          </a:xfrm>
          <a:prstGeom prst="rect">
            <a:avLst/>
          </a:prstGeom>
        </p:spPr>
      </p:pic>
      <p:pic>
        <p:nvPicPr>
          <p:cNvPr id="32" name="Bilde 31">
            <a:extLst>
              <a:ext uri="{FF2B5EF4-FFF2-40B4-BE49-F238E27FC236}">
                <a16:creationId xmlns:a16="http://schemas.microsoft.com/office/drawing/2014/main" id="{BD64E5CB-9720-D94D-AC52-24594F3A90BF}"/>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707797" y="4580351"/>
            <a:ext cx="235167" cy="191288"/>
          </a:xfrm>
          <a:prstGeom prst="rect">
            <a:avLst/>
          </a:prstGeom>
        </p:spPr>
      </p:pic>
      <p:sp>
        <p:nvSpPr>
          <p:cNvPr id="33" name="TekstSylinder 32">
            <a:extLst>
              <a:ext uri="{FF2B5EF4-FFF2-40B4-BE49-F238E27FC236}">
                <a16:creationId xmlns:a16="http://schemas.microsoft.com/office/drawing/2014/main" id="{AF25A7BD-E166-2845-94F9-B67D1F526EBD}"/>
              </a:ext>
            </a:extLst>
          </p:cNvPr>
          <p:cNvSpPr txBox="1"/>
          <p:nvPr userDrawn="1"/>
        </p:nvSpPr>
        <p:spPr>
          <a:xfrm>
            <a:off x="949237" y="3573016"/>
            <a:ext cx="4734161" cy="1615827"/>
          </a:xfrm>
          <a:prstGeom prst="rect">
            <a:avLst/>
          </a:prstGeom>
          <a:noFill/>
        </p:spPr>
        <p:txBody>
          <a:bodyPr wrap="square" rtlCol="0">
            <a:spAutoFit/>
          </a:bodyPr>
          <a:lstStyle/>
          <a:p>
            <a:pPr>
              <a:lnSpc>
                <a:spcPct val="150000"/>
              </a:lnSpc>
            </a:pPr>
            <a:r>
              <a:rPr lang="nb-NO" err="1">
                <a:solidFill>
                  <a:schemeClr val="tx1"/>
                </a:solidFill>
              </a:rPr>
              <a:t>statped.no</a:t>
            </a:r>
            <a:endParaRPr lang="nb-NO">
              <a:solidFill>
                <a:schemeClr val="tx1"/>
              </a:solidFill>
            </a:endParaRPr>
          </a:p>
          <a:p>
            <a:pPr>
              <a:lnSpc>
                <a:spcPct val="150000"/>
              </a:lnSpc>
            </a:pPr>
            <a:r>
              <a:rPr lang="nb-NO" err="1">
                <a:solidFill>
                  <a:schemeClr val="tx1"/>
                </a:solidFill>
              </a:rPr>
              <a:t>facebook.com</a:t>
            </a:r>
            <a:r>
              <a:rPr lang="nb-NO">
                <a:solidFill>
                  <a:schemeClr val="tx1"/>
                </a:solidFill>
              </a:rPr>
              <a:t>/</a:t>
            </a:r>
            <a:r>
              <a:rPr lang="nb-NO" err="1">
                <a:solidFill>
                  <a:schemeClr val="tx1"/>
                </a:solidFill>
              </a:rPr>
              <a:t>statped</a:t>
            </a:r>
            <a:endParaRPr lang="nb-NO">
              <a:solidFill>
                <a:schemeClr val="tx1"/>
              </a:solidFill>
            </a:endParaRPr>
          </a:p>
          <a:p>
            <a:pPr>
              <a:lnSpc>
                <a:spcPct val="150000"/>
              </a:lnSpc>
            </a:pPr>
            <a:r>
              <a:rPr lang="nb-NO" err="1">
                <a:solidFill>
                  <a:schemeClr val="tx1"/>
                </a:solidFill>
              </a:rPr>
              <a:t>twitter.com</a:t>
            </a:r>
            <a:r>
              <a:rPr lang="nb-NO">
                <a:solidFill>
                  <a:schemeClr val="tx1"/>
                </a:solidFill>
              </a:rPr>
              <a:t>/</a:t>
            </a:r>
            <a:r>
              <a:rPr lang="nb-NO" err="1">
                <a:solidFill>
                  <a:schemeClr val="tx1"/>
                </a:solidFill>
              </a:rPr>
              <a:t>statped</a:t>
            </a:r>
            <a:endParaRPr lang="nb-NO">
              <a:solidFill>
                <a:schemeClr val="tx1"/>
              </a:solidFill>
            </a:endParaRPr>
          </a:p>
          <a:p>
            <a:endParaRPr lang="nb-NO"/>
          </a:p>
        </p:txBody>
      </p:sp>
      <p:pic>
        <p:nvPicPr>
          <p:cNvPr id="12" name="Bilde 11">
            <a:extLst>
              <a:ext uri="{FF2B5EF4-FFF2-40B4-BE49-F238E27FC236}">
                <a16:creationId xmlns:a16="http://schemas.microsoft.com/office/drawing/2014/main" id="{E7E3400F-4C5F-B147-B662-6A9966EDA4A1}"/>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119336" y="0"/>
            <a:ext cx="3071663" cy="1056723"/>
          </a:xfrm>
          <a:prstGeom prst="rect">
            <a:avLst/>
          </a:prstGeom>
        </p:spPr>
      </p:pic>
      <p:sp>
        <p:nvSpPr>
          <p:cNvPr id="15" name="Title 1">
            <a:extLst>
              <a:ext uri="{FF2B5EF4-FFF2-40B4-BE49-F238E27FC236}">
                <a16:creationId xmlns:a16="http://schemas.microsoft.com/office/drawing/2014/main" id="{6C9F5ED1-DE4A-A240-BBA0-00B81D078E5B}"/>
              </a:ext>
            </a:extLst>
          </p:cNvPr>
          <p:cNvSpPr>
            <a:spLocks noGrp="1"/>
          </p:cNvSpPr>
          <p:nvPr>
            <p:ph type="title"/>
          </p:nvPr>
        </p:nvSpPr>
        <p:spPr>
          <a:xfrm>
            <a:off x="699145" y="2491724"/>
            <a:ext cx="5096817" cy="467209"/>
          </a:xfrm>
          <a:prstGeom prst="rect">
            <a:avLst/>
          </a:prstGeom>
        </p:spPr>
        <p:txBody>
          <a:bodyPr anchor="b" anchorCtr="0">
            <a:normAutofit/>
          </a:bodyPr>
          <a:lstStyle>
            <a:lvl1pPr algn="l">
              <a:defRPr sz="2800">
                <a:solidFill>
                  <a:schemeClr val="tx1"/>
                </a:solidFill>
              </a:defRPr>
            </a:lvl1pPr>
          </a:lstStyle>
          <a:p>
            <a:r>
              <a:rPr lang="nb-NO"/>
              <a:t>Klikk for å redigere tittelstil</a:t>
            </a:r>
          </a:p>
        </p:txBody>
      </p:sp>
    </p:spTree>
    <p:extLst>
      <p:ext uri="{BB962C8B-B14F-4D97-AF65-F5344CB8AC3E}">
        <p14:creationId xmlns:p14="http://schemas.microsoft.com/office/powerpoint/2010/main" val="22189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Forside_lys rosa">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tx1"/>
                </a:solidFill>
              </a:defRPr>
            </a:lvl1pPr>
          </a:lstStyle>
          <a:p>
            <a:r>
              <a:rPr lang="nb-NO"/>
              <a:t>Klikk for å redigere tittelstil</a:t>
            </a:r>
          </a:p>
        </p:txBody>
      </p:sp>
      <p:sp>
        <p:nvSpPr>
          <p:cNvPr id="3" name="Subtitle 2"/>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t="-16611"/>
          <a:stretch/>
        </p:blipFill>
        <p:spPr>
          <a:xfrm>
            <a:off x="6573187" y="3826516"/>
            <a:ext cx="5276538" cy="2776652"/>
          </a:xfrm>
          <a:prstGeom prst="rect">
            <a:avLst/>
          </a:prstGeom>
        </p:spPr>
      </p:pic>
      <p:pic>
        <p:nvPicPr>
          <p:cNvPr id="10" name="Bilde 9">
            <a:extLst>
              <a:ext uri="{FF2B5EF4-FFF2-40B4-BE49-F238E27FC236}">
                <a16:creationId xmlns:a16="http://schemas.microsoft.com/office/drawing/2014/main" id="{285427FE-7D13-6048-8ACD-9243576B1CDC}"/>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129964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_lys lilla">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accent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6" name="Bilde 15">
            <a:extLst>
              <a:ext uri="{FF2B5EF4-FFF2-40B4-BE49-F238E27FC236}">
                <a16:creationId xmlns:a16="http://schemas.microsoft.com/office/drawing/2014/main" id="{6E5D00D7-59B6-FB49-8A61-D0F06410D2D6}"/>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l="-403" t="-199" b="-4535"/>
          <a:stretch/>
        </p:blipFill>
        <p:spPr>
          <a:xfrm>
            <a:off x="9271176" y="1396639"/>
            <a:ext cx="2583751" cy="5455981"/>
          </a:xfrm>
          <a:prstGeom prst="rect">
            <a:avLst/>
          </a:prstGeom>
        </p:spPr>
      </p:pic>
      <p:sp>
        <p:nvSpPr>
          <p:cNvPr id="11" name="Title 1">
            <a:extLst>
              <a:ext uri="{FF2B5EF4-FFF2-40B4-BE49-F238E27FC236}">
                <a16:creationId xmlns:a16="http://schemas.microsoft.com/office/drawing/2014/main" id="{46FC07BA-BB5C-5946-8496-975C9C996C61}"/>
              </a:ext>
            </a:extLst>
          </p:cNvPr>
          <p:cNvSpPr>
            <a:spLocks noGrp="1"/>
          </p:cNvSpPr>
          <p:nvPr>
            <p:ph type="ctrTitle"/>
          </p:nvPr>
        </p:nvSpPr>
        <p:spPr>
          <a:xfrm>
            <a:off x="695325" y="2785909"/>
            <a:ext cx="8280995" cy="561549"/>
          </a:xfrm>
          <a:prstGeom prst="rect">
            <a:avLst/>
          </a:prstGeom>
        </p:spPr>
        <p:txBody>
          <a:bodyPr lIns="0" tIns="0" rIns="0" bIns="0" anchor="b" anchorCtr="0">
            <a:noAutofit/>
          </a:bodyPr>
          <a:lstStyle>
            <a:lvl1pPr algn="l">
              <a:defRPr sz="3200">
                <a:solidFill>
                  <a:schemeClr val="tx1"/>
                </a:solidFill>
              </a:defRPr>
            </a:lvl1pPr>
          </a:lstStyle>
          <a:p>
            <a:r>
              <a:rPr lang="nb-NO"/>
              <a:t>Klikk for å redigere tittelstil</a:t>
            </a:r>
          </a:p>
        </p:txBody>
      </p:sp>
      <p:sp>
        <p:nvSpPr>
          <p:cNvPr id="12" name="Subtitle 2">
            <a:extLst>
              <a:ext uri="{FF2B5EF4-FFF2-40B4-BE49-F238E27FC236}">
                <a16:creationId xmlns:a16="http://schemas.microsoft.com/office/drawing/2014/main" id="{CB411D92-7E5D-6548-8E30-3CBAC60F7F0E}"/>
              </a:ext>
            </a:extLst>
          </p:cNvPr>
          <p:cNvSpPr>
            <a:spLocks noGrp="1"/>
          </p:cNvSpPr>
          <p:nvPr>
            <p:ph type="subTitle" idx="1"/>
          </p:nvPr>
        </p:nvSpPr>
        <p:spPr>
          <a:xfrm>
            <a:off x="695325" y="3526160"/>
            <a:ext cx="8280995" cy="478904"/>
          </a:xfrm>
          <a:prstGeom prst="rect">
            <a:avLst/>
          </a:prstGeom>
        </p:spPr>
        <p:txBody>
          <a:bodyPr lIns="0" tIns="0" rIns="0" bIns="0" anchor="t" anchorCtr="0">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8" name="Bilde 17">
            <a:extLst>
              <a:ext uri="{FF2B5EF4-FFF2-40B4-BE49-F238E27FC236}">
                <a16:creationId xmlns:a16="http://schemas.microsoft.com/office/drawing/2014/main" id="{86082630-365D-504D-B611-A1EDDBCC3A55}"/>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6891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_grå">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tx1">
              <a:lumMod val="50000"/>
              <a:lumOff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grpSp>
        <p:nvGrpSpPr>
          <p:cNvPr id="2" name="Gruppe 1">
            <a:extLst>
              <a:ext uri="{FF2B5EF4-FFF2-40B4-BE49-F238E27FC236}">
                <a16:creationId xmlns:a16="http://schemas.microsoft.com/office/drawing/2014/main" id="{A5DC2591-4B20-C440-AAF3-883FDDBC62BB}"/>
              </a:ext>
            </a:extLst>
          </p:cNvPr>
          <p:cNvGrpSpPr/>
          <p:nvPr userDrawn="1"/>
        </p:nvGrpSpPr>
        <p:grpSpPr>
          <a:xfrm>
            <a:off x="7454821" y="4042309"/>
            <a:ext cx="4405590" cy="2587090"/>
            <a:chOff x="7454821" y="4042309"/>
            <a:chExt cx="4405590" cy="2587090"/>
          </a:xfrm>
        </p:grpSpPr>
        <p:pic>
          <p:nvPicPr>
            <p:cNvPr id="9" name="Bilde 8">
              <a:extLst>
                <a:ext uri="{FF2B5EF4-FFF2-40B4-BE49-F238E27FC236}">
                  <a16:creationId xmlns:a16="http://schemas.microsoft.com/office/drawing/2014/main" id="{FCCE0346-303F-F843-8CD7-67797F268EC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a:off x="10101645" y="5085184"/>
              <a:ext cx="1758766" cy="1532218"/>
            </a:xfrm>
            <a:prstGeom prst="rect">
              <a:avLst/>
            </a:prstGeom>
          </p:spPr>
        </p:pic>
        <p:pic>
          <p:nvPicPr>
            <p:cNvPr id="10" name="Bilde 9">
              <a:extLst>
                <a:ext uri="{FF2B5EF4-FFF2-40B4-BE49-F238E27FC236}">
                  <a16:creationId xmlns:a16="http://schemas.microsoft.com/office/drawing/2014/main" id="{D59E67D4-4BAE-5047-9605-8CD91EDB6AA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28272" b="-845"/>
            <a:stretch/>
          </p:blipFill>
          <p:spPr>
            <a:xfrm rot="10800000">
              <a:off x="7454821" y="4042309"/>
              <a:ext cx="3528497" cy="2587090"/>
            </a:xfrm>
            <a:prstGeom prst="rect">
              <a:avLst/>
            </a:prstGeom>
          </p:spPr>
        </p:pic>
      </p:grpSp>
      <p:sp>
        <p:nvSpPr>
          <p:cNvPr id="18" name="Title 1">
            <a:extLst>
              <a:ext uri="{FF2B5EF4-FFF2-40B4-BE49-F238E27FC236}">
                <a16:creationId xmlns:a16="http://schemas.microsoft.com/office/drawing/2014/main" id="{E49B003E-11D0-FF48-B882-292C623CA7B4}"/>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tx1"/>
                </a:solidFill>
              </a:defRPr>
            </a:lvl1pPr>
          </a:lstStyle>
          <a:p>
            <a:r>
              <a:rPr lang="nb-NO"/>
              <a:t>Klikk for å redigere tittelstil</a:t>
            </a:r>
          </a:p>
        </p:txBody>
      </p:sp>
      <p:sp>
        <p:nvSpPr>
          <p:cNvPr id="19" name="Subtitle 2">
            <a:extLst>
              <a:ext uri="{FF2B5EF4-FFF2-40B4-BE49-F238E27FC236}">
                <a16:creationId xmlns:a16="http://schemas.microsoft.com/office/drawing/2014/main" id="{54103D3A-610D-7E42-906A-7C304C333F40}"/>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4" name="Bilde 13">
            <a:extLst>
              <a:ext uri="{FF2B5EF4-FFF2-40B4-BE49-F238E27FC236}">
                <a16:creationId xmlns:a16="http://schemas.microsoft.com/office/drawing/2014/main" id="{85C4A11F-E612-2440-9A7E-9AB1CD7411B3}"/>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211579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ark_rosa m/mønster">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cstate="hqprint">
            <a:alphaModFix amt="65000"/>
            <a:extLst>
              <a:ext uri="{28A0092B-C50C-407E-A947-70E740481C1C}">
                <a14:useLocalDpi xmlns:a14="http://schemas.microsoft.com/office/drawing/2010/main"/>
              </a:ext>
            </a:extLst>
          </a:blip>
          <a:srcRect/>
          <a:stretch/>
        </p:blipFill>
        <p:spPr>
          <a:xfrm>
            <a:off x="334720" y="1196747"/>
            <a:ext cx="9994253" cy="5416448"/>
          </a:xfrm>
          <a:prstGeom prst="rect">
            <a:avLst/>
          </a:prstGeom>
        </p:spPr>
      </p:pic>
      <p:sp>
        <p:nvSpPr>
          <p:cNvPr id="15" name="Title 1">
            <a:extLst>
              <a:ext uri="{FF2B5EF4-FFF2-40B4-BE49-F238E27FC236}">
                <a16:creationId xmlns:a16="http://schemas.microsoft.com/office/drawing/2014/main" id="{D943A4F1-8EC2-224C-9796-3E7E8DA5FF40}"/>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16" name="Subtitle 2">
            <a:extLst>
              <a:ext uri="{FF2B5EF4-FFF2-40B4-BE49-F238E27FC236}">
                <a16:creationId xmlns:a16="http://schemas.microsoft.com/office/drawing/2014/main" id="{B60D67CF-5EAD-CF41-9D03-CD19188B23B4}"/>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1" name="Bilde 10">
            <a:extLst>
              <a:ext uri="{FF2B5EF4-FFF2-40B4-BE49-F238E27FC236}">
                <a16:creationId xmlns:a16="http://schemas.microsoft.com/office/drawing/2014/main" id="{FEDEB6F7-6BD1-794A-A4D6-15C91967E28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42397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_lilla m/mønster">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a:alphaModFix amt="65000"/>
          </a:blip>
          <a:srcRect l="18182" t="30850" r="-7446" b="13727"/>
          <a:stretch/>
        </p:blipFill>
        <p:spPr>
          <a:xfrm>
            <a:off x="335360" y="1190867"/>
            <a:ext cx="11512446" cy="5408443"/>
          </a:xfrm>
          <a:prstGeom prst="rect">
            <a:avLst/>
          </a:prstGeom>
        </p:spPr>
      </p:pic>
      <p:sp>
        <p:nvSpPr>
          <p:cNvPr id="15" name="Title 1">
            <a:extLst>
              <a:ext uri="{FF2B5EF4-FFF2-40B4-BE49-F238E27FC236}">
                <a16:creationId xmlns:a16="http://schemas.microsoft.com/office/drawing/2014/main" id="{B0328223-710C-F546-94AA-7B9480A9D80E}"/>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16" name="Subtitle 2">
            <a:extLst>
              <a:ext uri="{FF2B5EF4-FFF2-40B4-BE49-F238E27FC236}">
                <a16:creationId xmlns:a16="http://schemas.microsoft.com/office/drawing/2014/main" id="{F82B79C5-081D-D446-877C-FCE027F6A7B0}"/>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1" name="Bilde 10">
            <a:extLst>
              <a:ext uri="{FF2B5EF4-FFF2-40B4-BE49-F238E27FC236}">
                <a16:creationId xmlns:a16="http://schemas.microsoft.com/office/drawing/2014/main" id="{9AD49377-53AE-394D-9FDE-97118AE6B3A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41643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_grå m/mønster">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tx1">
              <a:lumMod val="50000"/>
              <a:lumOff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cstate="hqprint">
            <a:alphaModFix amt="65000"/>
            <a:extLst>
              <a:ext uri="{28A0092B-C50C-407E-A947-70E740481C1C}">
                <a14:useLocalDpi xmlns:a14="http://schemas.microsoft.com/office/drawing/2010/main"/>
              </a:ext>
            </a:extLst>
          </a:blip>
          <a:srcRect/>
          <a:stretch/>
        </p:blipFill>
        <p:spPr>
          <a:xfrm>
            <a:off x="335995" y="1189003"/>
            <a:ext cx="9988279" cy="5430694"/>
          </a:xfrm>
          <a:prstGeom prst="rect">
            <a:avLst/>
          </a:prstGeom>
        </p:spPr>
      </p:pic>
      <p:sp>
        <p:nvSpPr>
          <p:cNvPr id="15" name="Title 1">
            <a:extLst>
              <a:ext uri="{FF2B5EF4-FFF2-40B4-BE49-F238E27FC236}">
                <a16:creationId xmlns:a16="http://schemas.microsoft.com/office/drawing/2014/main" id="{038CF7F9-F8B7-664B-9051-2A0D8AF33B37}"/>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tx1"/>
                </a:solidFill>
              </a:defRPr>
            </a:lvl1pPr>
          </a:lstStyle>
          <a:p>
            <a:r>
              <a:rPr lang="nb-NO"/>
              <a:t>Klikk for å redigere tittelstil</a:t>
            </a:r>
          </a:p>
        </p:txBody>
      </p:sp>
      <p:sp>
        <p:nvSpPr>
          <p:cNvPr id="16" name="Subtitle 2">
            <a:extLst>
              <a:ext uri="{FF2B5EF4-FFF2-40B4-BE49-F238E27FC236}">
                <a16:creationId xmlns:a16="http://schemas.microsoft.com/office/drawing/2014/main" id="{C21BC92B-21A9-CC4F-9826-3111C752EEB5}"/>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1" name="Bilde 10">
            <a:extLst>
              <a:ext uri="{FF2B5EF4-FFF2-40B4-BE49-F238E27FC236}">
                <a16:creationId xmlns:a16="http://schemas.microsoft.com/office/drawing/2014/main" id="{5B25C7F2-D6C8-DC42-BD06-2366576ACD2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187333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77788" y="6370320"/>
            <a:ext cx="1409700" cy="482600"/>
          </a:xfrm>
          <a:prstGeom prst="rect">
            <a:avLst/>
          </a:prstGeom>
        </p:spPr>
      </p:pic>
      <p:sp>
        <p:nvSpPr>
          <p:cNvPr id="4" name="Date Placeholder 3"/>
          <p:cNvSpPr>
            <a:spLocks noGrp="1"/>
          </p:cNvSpPr>
          <p:nvPr>
            <p:ph type="dt" sz="half" idx="2"/>
          </p:nvPr>
        </p:nvSpPr>
        <p:spPr>
          <a:xfrm>
            <a:off x="9725149" y="6422074"/>
            <a:ext cx="1534988" cy="257695"/>
          </a:xfrm>
          <a:prstGeom prst="rect">
            <a:avLst/>
          </a:prstGeom>
        </p:spPr>
        <p:txBody>
          <a:bodyPr vert="horz" lIns="0" tIns="0" rIns="0" bIns="0" rtlCol="0" anchor="ctr" anchorCtr="0"/>
          <a:lstStyle>
            <a:lvl1pPr algn="r" rtl="1">
              <a:defRPr sz="1100">
                <a:solidFill>
                  <a:schemeClr val="tx1"/>
                </a:solidFill>
              </a:defRPr>
            </a:lvl1pPr>
          </a:lstStyle>
          <a:p>
            <a:pPr rtl="0"/>
            <a:endParaRPr lang="nb-NO"/>
          </a:p>
        </p:txBody>
      </p:sp>
      <p:sp>
        <p:nvSpPr>
          <p:cNvPr id="6" name="Slide Number Placeholder 5"/>
          <p:cNvSpPr>
            <a:spLocks noGrp="1"/>
          </p:cNvSpPr>
          <p:nvPr>
            <p:ph type="sldNum" sz="quarter" idx="4"/>
          </p:nvPr>
        </p:nvSpPr>
        <p:spPr>
          <a:xfrm>
            <a:off x="11444074" y="6418801"/>
            <a:ext cx="397443" cy="257809"/>
          </a:xfrm>
          <a:prstGeom prst="rect">
            <a:avLst/>
          </a:prstGeom>
        </p:spPr>
        <p:txBody>
          <a:bodyPr vert="horz" lIns="0" tIns="0" rIns="0" bIns="0" rtlCol="0" anchor="ctr" anchorCtr="0"/>
          <a:lstStyle>
            <a:lvl1pPr algn="l" rtl="0">
              <a:defRPr sz="1100">
                <a:solidFill>
                  <a:schemeClr val="tx1"/>
                </a:solidFill>
              </a:defRPr>
            </a:lvl1pPr>
          </a:lstStyle>
          <a:p>
            <a:fld id="{62F8C147-E5C9-4E5A-BFDA-02BE385E1D0E}" type="slidenum">
              <a:rPr lang="nb-NO" smtClean="0"/>
              <a:pPr/>
              <a:t>‹#›</a:t>
            </a:fld>
            <a:endParaRPr lang="nb-NO"/>
          </a:p>
        </p:txBody>
      </p:sp>
      <p:cxnSp>
        <p:nvCxnSpPr>
          <p:cNvPr id="13" name="Rett linje 12"/>
          <p:cNvCxnSpPr/>
          <p:nvPr userDrawn="1"/>
        </p:nvCxnSpPr>
        <p:spPr>
          <a:xfrm>
            <a:off x="335360" y="6300000"/>
            <a:ext cx="115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ssholder for bunntekst 9">
            <a:extLst>
              <a:ext uri="{FF2B5EF4-FFF2-40B4-BE49-F238E27FC236}">
                <a16:creationId xmlns:a16="http://schemas.microsoft.com/office/drawing/2014/main" id="{C3DBDA6F-BDE5-FD47-80D5-B2E7592CE4D1}"/>
              </a:ext>
            </a:extLst>
          </p:cNvPr>
          <p:cNvSpPr>
            <a:spLocks noGrp="1"/>
          </p:cNvSpPr>
          <p:nvPr>
            <p:ph type="ftr" sz="quarter" idx="3"/>
          </p:nvPr>
        </p:nvSpPr>
        <p:spPr>
          <a:xfrm>
            <a:off x="1991544" y="6418874"/>
            <a:ext cx="7344816" cy="263280"/>
          </a:xfrm>
          <a:prstGeom prst="rect">
            <a:avLst/>
          </a:prstGeom>
        </p:spPr>
        <p:txBody>
          <a:bodyPr vert="horz" lIns="0" tIns="0" rIns="0" bIns="0" rtlCol="0" anchor="ctr"/>
          <a:lstStyle>
            <a:lvl1pPr algn="l">
              <a:defRPr sz="1100">
                <a:solidFill>
                  <a:schemeClr val="tx1"/>
                </a:solidFill>
              </a:defRPr>
            </a:lvl1pPr>
          </a:lstStyle>
          <a:p>
            <a:endParaRPr lang="nb-NO"/>
          </a:p>
        </p:txBody>
      </p:sp>
      <p:sp>
        <p:nvSpPr>
          <p:cNvPr id="18" name="Title Placeholder 1">
            <a:extLst>
              <a:ext uri="{FF2B5EF4-FFF2-40B4-BE49-F238E27FC236}">
                <a16:creationId xmlns:a16="http://schemas.microsoft.com/office/drawing/2014/main" id="{EDDF026B-8B17-D24A-9815-4FD09D50BB02}"/>
              </a:ext>
            </a:extLst>
          </p:cNvPr>
          <p:cNvSpPr>
            <a:spLocks noGrp="1"/>
          </p:cNvSpPr>
          <p:nvPr>
            <p:ph type="title"/>
          </p:nvPr>
        </p:nvSpPr>
        <p:spPr>
          <a:xfrm>
            <a:off x="695325" y="585528"/>
            <a:ext cx="10564813" cy="638436"/>
          </a:xfrm>
          <a:prstGeom prst="rect">
            <a:avLst/>
          </a:prstGeom>
        </p:spPr>
        <p:txBody>
          <a:bodyPr vert="horz" lIns="0" tIns="0" rIns="0" bIns="0" rtlCol="0" anchor="ctr" anchorCtr="0">
            <a:noAutofit/>
          </a:bodyPr>
          <a:lstStyle/>
          <a:p>
            <a:r>
              <a:rPr lang="nb-NO"/>
              <a:t>Klikk for å redigere tittelstil</a:t>
            </a:r>
          </a:p>
        </p:txBody>
      </p:sp>
      <p:sp>
        <p:nvSpPr>
          <p:cNvPr id="26" name="Text Placeholder 2">
            <a:extLst>
              <a:ext uri="{FF2B5EF4-FFF2-40B4-BE49-F238E27FC236}">
                <a16:creationId xmlns:a16="http://schemas.microsoft.com/office/drawing/2014/main" id="{F974B685-5D43-CC44-8526-D20239AF3B63}"/>
              </a:ext>
            </a:extLst>
          </p:cNvPr>
          <p:cNvSpPr>
            <a:spLocks noGrp="1"/>
          </p:cNvSpPr>
          <p:nvPr>
            <p:ph type="body" idx="1"/>
          </p:nvPr>
        </p:nvSpPr>
        <p:spPr>
          <a:xfrm>
            <a:off x="695325" y="1563689"/>
            <a:ext cx="10564813" cy="4425950"/>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5980406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649" r:id="rId3"/>
    <p:sldLayoutId id="2147483697" r:id="rId4"/>
    <p:sldLayoutId id="2147483667" r:id="rId5"/>
    <p:sldLayoutId id="2147483683" r:id="rId6"/>
    <p:sldLayoutId id="2147483671" r:id="rId7"/>
    <p:sldLayoutId id="2147483672" r:id="rId8"/>
    <p:sldLayoutId id="2147483684" r:id="rId9"/>
    <p:sldLayoutId id="2147483692" r:id="rId10"/>
    <p:sldLayoutId id="2147483693" r:id="rId11"/>
    <p:sldLayoutId id="2147483652" r:id="rId12"/>
    <p:sldLayoutId id="2147483695" r:id="rId13"/>
    <p:sldLayoutId id="2147483704" r:id="rId14"/>
    <p:sldLayoutId id="2147483696" r:id="rId15"/>
    <p:sldLayoutId id="2147483705" r:id="rId16"/>
    <p:sldLayoutId id="2147483689" r:id="rId17"/>
    <p:sldLayoutId id="2147483686" r:id="rId18"/>
    <p:sldLayoutId id="2147483677" r:id="rId19"/>
    <p:sldLayoutId id="2147483690" r:id="rId20"/>
    <p:sldLayoutId id="2147483661" r:id="rId21"/>
    <p:sldLayoutId id="2147483680" r:id="rId22"/>
    <p:sldLayoutId id="2147483691" r:id="rId23"/>
    <p:sldLayoutId id="2147483701" r:id="rId24"/>
    <p:sldLayoutId id="2147483702" r:id="rId25"/>
    <p:sldLayoutId id="2147483703" r:id="rId26"/>
    <p:sldLayoutId id="2147483675" r:id="rId27"/>
    <p:sldLayoutId id="2147483681" r:id="rId28"/>
    <p:sldLayoutId id="2147483682" r:id="rId29"/>
    <p:sldLayoutId id="214748368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lnSpc>
          <a:spcPct val="120000"/>
        </a:lnSpc>
        <a:spcBef>
          <a:spcPct val="20000"/>
        </a:spcBef>
        <a:buSzPct val="80000"/>
        <a:buFontTx/>
        <a:buBlip>
          <a:blip r:embed="rId33"/>
        </a:buBlip>
        <a:defRPr sz="2800" kern="1200">
          <a:solidFill>
            <a:schemeClr val="tx1"/>
          </a:solidFill>
          <a:latin typeface="+mn-lt"/>
          <a:ea typeface="+mn-ea"/>
          <a:cs typeface="+mn-cs"/>
        </a:defRPr>
      </a:lvl1pPr>
      <a:lvl2pPr marL="742950" indent="-285750" algn="l" defTabSz="914400" rtl="0" eaLnBrk="1" latinLnBrk="0" hangingPunct="1">
        <a:lnSpc>
          <a:spcPct val="120000"/>
        </a:lnSpc>
        <a:spcBef>
          <a:spcPts val="0"/>
        </a:spcBef>
        <a:buSzPct val="80000"/>
        <a:buFontTx/>
        <a:buBlip>
          <a:blip r:embed="rId33"/>
        </a:buBlip>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0"/>
        </a:spcBef>
        <a:buSzPct val="80000"/>
        <a:buFontTx/>
        <a:buBlip>
          <a:blip r:embed="rId33"/>
        </a:buBlip>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0"/>
        </a:spcBef>
        <a:buSzPct val="80000"/>
        <a:buFontTx/>
        <a:buBlip>
          <a:blip r:embed="rId33"/>
        </a:buBlip>
        <a:defRPr sz="1500" kern="1200">
          <a:solidFill>
            <a:schemeClr val="tx1"/>
          </a:solidFill>
          <a:latin typeface="+mn-lt"/>
          <a:ea typeface="+mn-ea"/>
          <a:cs typeface="+mn-cs"/>
        </a:defRPr>
      </a:lvl4pPr>
      <a:lvl5pPr marL="2057400" indent="-228600" algn="l" defTabSz="914400" rtl="0" eaLnBrk="1" latinLnBrk="0" hangingPunct="1">
        <a:lnSpc>
          <a:spcPct val="120000"/>
        </a:lnSpc>
        <a:spcBef>
          <a:spcPts val="0"/>
        </a:spcBef>
        <a:buSzPct val="80000"/>
        <a:buFontTx/>
        <a:buBlip>
          <a:blip r:embed="rId33"/>
        </a:buBlip>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7" userDrawn="1">
          <p15:clr>
            <a:srgbClr val="F26B43"/>
          </p15:clr>
        </p15:guide>
        <p15:guide id="2" pos="3651" userDrawn="1">
          <p15:clr>
            <a:srgbClr val="F26B43"/>
          </p15:clr>
        </p15:guide>
        <p15:guide id="3" pos="3885" userDrawn="1">
          <p15:clr>
            <a:srgbClr val="F26B43"/>
          </p15:clr>
        </p15:guide>
        <p15:guide id="4" pos="438" userDrawn="1">
          <p15:clr>
            <a:srgbClr val="F26B43"/>
          </p15:clr>
        </p15:guide>
        <p15:guide id="5" pos="7107" userDrawn="1">
          <p15:clr>
            <a:srgbClr val="F26B43"/>
          </p15:clr>
        </p15:guide>
        <p15:guide id="6" orient="horz" pos="985" userDrawn="1">
          <p15:clr>
            <a:srgbClr val="F26B43"/>
          </p15:clr>
        </p15:guide>
        <p15:guide id="7" orient="horz" pos="3790" userDrawn="1">
          <p15:clr>
            <a:srgbClr val="F26B43"/>
          </p15:clr>
        </p15:guide>
        <p15:guide id="8" orient="horz" pos="366" userDrawn="1">
          <p15:clr>
            <a:srgbClr val="F26B43"/>
          </p15:clr>
        </p15:guide>
        <p15:guide id="9" orient="horz" pos="771" userDrawn="1">
          <p15:clr>
            <a:srgbClr val="F26B43"/>
          </p15:clr>
        </p15:guide>
        <p15:guide id="10" pos="74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https://www.youtube.com/embed/3Eg9Li2XyRQ?feature=oembed" TargetMode="Externa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ideo" Target="https://www.youtube.com/embed/UQTX6nMp1Xg?feature=oembed" TargetMode="Externa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81471C-535B-3E4E-A6E7-F4C5313890E8}"/>
              </a:ext>
            </a:extLst>
          </p:cNvPr>
          <p:cNvSpPr>
            <a:spLocks noGrp="1"/>
          </p:cNvSpPr>
          <p:nvPr>
            <p:ph type="ctrTitle"/>
          </p:nvPr>
        </p:nvSpPr>
        <p:spPr>
          <a:xfrm>
            <a:off x="695325" y="2785909"/>
            <a:ext cx="10873283" cy="561549"/>
          </a:xfrm>
        </p:spPr>
        <p:txBody>
          <a:bodyPr/>
          <a:lstStyle/>
          <a:p>
            <a:r>
              <a:rPr lang="nb-NO" sz="4400"/>
              <a:t>Funksjoner for tilgjengelig digital læring</a:t>
            </a:r>
          </a:p>
        </p:txBody>
      </p:sp>
      <p:sp>
        <p:nvSpPr>
          <p:cNvPr id="3" name="Undertittel 2">
            <a:extLst>
              <a:ext uri="{FF2B5EF4-FFF2-40B4-BE49-F238E27FC236}">
                <a16:creationId xmlns:a16="http://schemas.microsoft.com/office/drawing/2014/main" id="{0F9BCEB0-8989-8842-B28C-5960132EFC65}"/>
              </a:ext>
            </a:extLst>
          </p:cNvPr>
          <p:cNvSpPr>
            <a:spLocks noGrp="1"/>
          </p:cNvSpPr>
          <p:nvPr>
            <p:ph type="subTitle" idx="1"/>
          </p:nvPr>
        </p:nvSpPr>
        <p:spPr/>
        <p:txBody>
          <a:bodyPr/>
          <a:lstStyle/>
          <a:p>
            <a:r>
              <a:rPr lang="nb-NO"/>
              <a:t>Yngvild Rye og Anders W. Ølander</a:t>
            </a:r>
          </a:p>
        </p:txBody>
      </p:sp>
    </p:spTree>
    <p:extLst>
      <p:ext uri="{BB962C8B-B14F-4D97-AF65-F5344CB8AC3E}">
        <p14:creationId xmlns:p14="http://schemas.microsoft.com/office/powerpoint/2010/main" val="1491175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53F1AC-79D4-4663-8075-2E7B5F3D3112}"/>
              </a:ext>
            </a:extLst>
          </p:cNvPr>
          <p:cNvSpPr>
            <a:spLocks noGrp="1"/>
          </p:cNvSpPr>
          <p:nvPr>
            <p:ph type="title"/>
          </p:nvPr>
        </p:nvSpPr>
        <p:spPr>
          <a:xfrm>
            <a:off x="695325" y="581026"/>
            <a:ext cx="10564813" cy="642938"/>
          </a:xfrm>
          <a:prstGeom prst="rect">
            <a:avLst/>
          </a:prstGeom>
        </p:spPr>
        <p:txBody>
          <a:bodyPr anchor="ctr">
            <a:normAutofit/>
          </a:bodyPr>
          <a:lstStyle/>
          <a:p>
            <a:r>
              <a:rPr lang="nb-NO" b="1"/>
              <a:t>Ressurser</a:t>
            </a:r>
          </a:p>
        </p:txBody>
      </p:sp>
      <p:sp>
        <p:nvSpPr>
          <p:cNvPr id="9" name="Date Placeholder 3">
            <a:extLst>
              <a:ext uri="{FF2B5EF4-FFF2-40B4-BE49-F238E27FC236}">
                <a16:creationId xmlns:a16="http://schemas.microsoft.com/office/drawing/2014/main" id="{9567EA87-7732-450A-A5DC-B4595C1F0C5E}"/>
              </a:ext>
            </a:extLst>
          </p:cNvPr>
          <p:cNvSpPr>
            <a:spLocks noGrp="1"/>
          </p:cNvSpPr>
          <p:nvPr>
            <p:ph type="dt" sz="half" idx="10"/>
          </p:nvPr>
        </p:nvSpPr>
        <p:spPr>
          <a:xfrm>
            <a:off x="9725149" y="6422074"/>
            <a:ext cx="1534988" cy="257695"/>
          </a:xfrm>
        </p:spPr>
        <p:txBody>
          <a:bodyPr/>
          <a:lstStyle/>
          <a:p>
            <a:endParaRPr lang="nb-NO"/>
          </a:p>
        </p:txBody>
      </p:sp>
      <p:sp>
        <p:nvSpPr>
          <p:cNvPr id="10" name="Footer Placeholder 4">
            <a:extLst>
              <a:ext uri="{FF2B5EF4-FFF2-40B4-BE49-F238E27FC236}">
                <a16:creationId xmlns:a16="http://schemas.microsoft.com/office/drawing/2014/main" id="{C4412CFB-A0DA-46E7-A5C4-AFEDE346E799}"/>
              </a:ext>
            </a:extLst>
          </p:cNvPr>
          <p:cNvSpPr>
            <a:spLocks noGrp="1"/>
          </p:cNvSpPr>
          <p:nvPr>
            <p:ph type="ftr" sz="quarter" idx="11"/>
          </p:nvPr>
        </p:nvSpPr>
        <p:spPr>
          <a:xfrm>
            <a:off x="1991544" y="6418874"/>
            <a:ext cx="7344816" cy="263280"/>
          </a:xfrm>
        </p:spPr>
        <p:txBody>
          <a:bodyPr/>
          <a:lstStyle/>
          <a:p>
            <a:endParaRPr lang="nb-NO"/>
          </a:p>
        </p:txBody>
      </p:sp>
      <p:sp>
        <p:nvSpPr>
          <p:cNvPr id="6" name="Plassholder for lysbildenummer 5">
            <a:extLst>
              <a:ext uri="{FF2B5EF4-FFF2-40B4-BE49-F238E27FC236}">
                <a16:creationId xmlns:a16="http://schemas.microsoft.com/office/drawing/2014/main" id="{0CB05AF5-AFA5-4077-8A23-CA39203ECD06}"/>
              </a:ext>
            </a:extLst>
          </p:cNvPr>
          <p:cNvSpPr>
            <a:spLocks noGrp="1"/>
          </p:cNvSpPr>
          <p:nvPr>
            <p:ph type="sldNum" sz="quarter" idx="12"/>
          </p:nvPr>
        </p:nvSpPr>
        <p:spPr>
          <a:xfrm>
            <a:off x="11444074" y="6418801"/>
            <a:ext cx="397443" cy="257809"/>
          </a:xfrm>
          <a:prstGeom prst="rect">
            <a:avLst/>
          </a:prstGeom>
        </p:spPr>
        <p:txBody>
          <a:bodyPr anchor="ctr">
            <a:normAutofit/>
          </a:bodyPr>
          <a:lstStyle/>
          <a:p>
            <a:pPr>
              <a:spcAft>
                <a:spcPts val="600"/>
              </a:spcAft>
            </a:pPr>
            <a:fld id="{62F8C147-E5C9-4E5A-BFDA-02BE385E1D0E}" type="slidenum">
              <a:rPr lang="nb-NO" smtClean="0"/>
              <a:pPr>
                <a:spcAft>
                  <a:spcPts val="600"/>
                </a:spcAft>
              </a:pPr>
              <a:t>10</a:t>
            </a:fld>
            <a:endParaRPr lang="nb-NO"/>
          </a:p>
        </p:txBody>
      </p:sp>
      <p:graphicFrame>
        <p:nvGraphicFramePr>
          <p:cNvPr id="11" name="Plassholder for innhold 2">
            <a:extLst>
              <a:ext uri="{FF2B5EF4-FFF2-40B4-BE49-F238E27FC236}">
                <a16:creationId xmlns:a16="http://schemas.microsoft.com/office/drawing/2014/main" id="{FC27C07C-A9A4-4B1C-B992-04E8E1F80EEB}"/>
              </a:ext>
            </a:extLst>
          </p:cNvPr>
          <p:cNvGraphicFramePr>
            <a:graphicFrameLocks noGrp="1"/>
          </p:cNvGraphicFramePr>
          <p:nvPr>
            <p:ph idx="1"/>
            <p:extLst>
              <p:ext uri="{D42A27DB-BD31-4B8C-83A1-F6EECF244321}">
                <p14:modId xmlns:p14="http://schemas.microsoft.com/office/powerpoint/2010/main" val="2386085538"/>
              </p:ext>
            </p:extLst>
          </p:nvPr>
        </p:nvGraphicFramePr>
        <p:xfrm>
          <a:off x="695325" y="1325563"/>
          <a:ext cx="5918835" cy="466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de 3" descr="Et bilde som inneholder tekst, svart&#10;&#10;Automatisk generert beskrivelse">
            <a:extLst>
              <a:ext uri="{FF2B5EF4-FFF2-40B4-BE49-F238E27FC236}">
                <a16:creationId xmlns:a16="http://schemas.microsoft.com/office/drawing/2014/main" id="{C53D24E6-143A-4349-A420-A0F1E90A49CB}"/>
              </a:ext>
            </a:extLst>
          </p:cNvPr>
          <p:cNvPicPr>
            <a:picLocks noChangeAspect="1"/>
          </p:cNvPicPr>
          <p:nvPr/>
        </p:nvPicPr>
        <p:blipFill>
          <a:blip r:embed="rId8"/>
          <a:stretch>
            <a:fillRect/>
          </a:stretch>
        </p:blipFill>
        <p:spPr>
          <a:xfrm>
            <a:off x="6730489" y="1015770"/>
            <a:ext cx="4973868" cy="4973868"/>
          </a:xfrm>
          <a:prstGeom prst="rect">
            <a:avLst/>
          </a:prstGeom>
        </p:spPr>
      </p:pic>
    </p:spTree>
    <p:extLst>
      <p:ext uri="{BB962C8B-B14F-4D97-AF65-F5344CB8AC3E}">
        <p14:creationId xmlns:p14="http://schemas.microsoft.com/office/powerpoint/2010/main" val="428487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93681-FD60-4524-B9FD-29807DCA1F90}"/>
              </a:ext>
            </a:extLst>
          </p:cNvPr>
          <p:cNvSpPr>
            <a:spLocks noGrp="1"/>
          </p:cNvSpPr>
          <p:nvPr>
            <p:ph type="title"/>
          </p:nvPr>
        </p:nvSpPr>
        <p:spPr/>
        <p:txBody>
          <a:bodyPr/>
          <a:lstStyle/>
          <a:p>
            <a:r>
              <a:rPr lang="nb-NO">
                <a:cs typeface="Arial"/>
              </a:rPr>
              <a:t>Avslutning og oppsummering</a:t>
            </a:r>
            <a:endParaRPr lang="nb-NO"/>
          </a:p>
        </p:txBody>
      </p:sp>
      <p:sp>
        <p:nvSpPr>
          <p:cNvPr id="3" name="Plassholder for innhold 2">
            <a:extLst>
              <a:ext uri="{FF2B5EF4-FFF2-40B4-BE49-F238E27FC236}">
                <a16:creationId xmlns:a16="http://schemas.microsoft.com/office/drawing/2014/main" id="{450510CF-D55C-4DD6-BC31-6AD040C50A68}"/>
              </a:ext>
            </a:extLst>
          </p:cNvPr>
          <p:cNvSpPr>
            <a:spLocks noGrp="1"/>
          </p:cNvSpPr>
          <p:nvPr>
            <p:ph idx="1"/>
          </p:nvPr>
        </p:nvSpPr>
        <p:spPr/>
        <p:txBody>
          <a:bodyPr vert="horz" lIns="0" tIns="0" rIns="0" bIns="0" rtlCol="0" anchor="t">
            <a:noAutofit/>
          </a:bodyPr>
          <a:lstStyle/>
          <a:p>
            <a:r>
              <a:rPr lang="nb-NO">
                <a:cs typeface="Arial"/>
              </a:rPr>
              <a:t>Dere har nå fått en kort innføring i tilgjengelighetsmenyen og noen av funksjonene som bor der. </a:t>
            </a:r>
          </a:p>
          <a:p>
            <a:endParaRPr lang="nb-NO">
              <a:cs typeface="Arial"/>
            </a:endParaRPr>
          </a:p>
          <a:p>
            <a:r>
              <a:rPr lang="nb-NO">
                <a:cs typeface="Arial"/>
              </a:rPr>
              <a:t>Prøv deg fram med andre innstillinger ved behov, med funksjoner som kan gjøre digital læring tilgjengelig for din elev – "Funksjoner for tilgjengelig digital læring"! </a:t>
            </a:r>
          </a:p>
        </p:txBody>
      </p:sp>
      <p:sp>
        <p:nvSpPr>
          <p:cNvPr id="4" name="Plassholder for dato 3">
            <a:extLst>
              <a:ext uri="{FF2B5EF4-FFF2-40B4-BE49-F238E27FC236}">
                <a16:creationId xmlns:a16="http://schemas.microsoft.com/office/drawing/2014/main" id="{CC95D6EB-06AE-4B84-855A-9B90688DF610}"/>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7681901D-94BC-466B-AB9D-C0C3AFCA174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F140138-A2C6-4B15-93DD-B89374D24BE4}"/>
              </a:ext>
            </a:extLst>
          </p:cNvPr>
          <p:cNvSpPr>
            <a:spLocks noGrp="1"/>
          </p:cNvSpPr>
          <p:nvPr>
            <p:ph type="sldNum" sz="quarter" idx="12"/>
          </p:nvPr>
        </p:nvSpPr>
        <p:spPr/>
        <p:txBody>
          <a:bodyPr/>
          <a:lstStyle/>
          <a:p>
            <a:fld id="{62F8C147-E5C9-4E5A-BFDA-02BE385E1D0E}" type="slidenum">
              <a:rPr lang="nb-NO" smtClean="0"/>
              <a:pPr/>
              <a:t>11</a:t>
            </a:fld>
            <a:endParaRPr lang="nb-NO"/>
          </a:p>
        </p:txBody>
      </p:sp>
    </p:spTree>
    <p:extLst>
      <p:ext uri="{BB962C8B-B14F-4D97-AF65-F5344CB8AC3E}">
        <p14:creationId xmlns:p14="http://schemas.microsoft.com/office/powerpoint/2010/main" val="309929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5BD4F8-9424-6E4D-B05B-4EA4C6988182}"/>
              </a:ext>
            </a:extLst>
          </p:cNvPr>
          <p:cNvSpPr>
            <a:spLocks noGrp="1"/>
          </p:cNvSpPr>
          <p:nvPr>
            <p:ph type="title"/>
          </p:nvPr>
        </p:nvSpPr>
        <p:spPr>
          <a:xfrm>
            <a:off x="431349" y="5439844"/>
            <a:ext cx="7037519" cy="645107"/>
          </a:xfrm>
        </p:spPr>
        <p:txBody>
          <a:bodyPr>
            <a:normAutofit fontScale="90000"/>
          </a:bodyPr>
          <a:lstStyle/>
          <a:p>
            <a:r>
              <a:rPr lang="nb-NO" dirty="0"/>
              <a:t>Bruk tilgjengelighetsfunksjoner i hverdagen din!</a:t>
            </a:r>
            <a:br>
              <a:rPr lang="nb-NO" dirty="0"/>
            </a:br>
            <a:br>
              <a:rPr lang="nb-NO" dirty="0"/>
            </a:br>
            <a:br>
              <a:rPr lang="nb-NO" dirty="0"/>
            </a:br>
            <a:br>
              <a:rPr lang="nb-NO" dirty="0"/>
            </a:br>
            <a:br>
              <a:rPr lang="nb-NO" dirty="0"/>
            </a:br>
            <a:br>
              <a:rPr lang="nb-NO" dirty="0"/>
            </a:br>
            <a:br>
              <a:rPr lang="nb-NO" dirty="0"/>
            </a:br>
            <a:br>
              <a:rPr lang="nb-NO" dirty="0"/>
            </a:br>
            <a:r>
              <a:rPr lang="nb-NO" dirty="0"/>
              <a:t>yngvild.rye@statped.no</a:t>
            </a:r>
            <a:br>
              <a:rPr lang="nb-NO" dirty="0"/>
            </a:br>
            <a:r>
              <a:rPr lang="nb-NO" dirty="0"/>
              <a:t>anders.wicken.olander@statped.no</a:t>
            </a:r>
          </a:p>
        </p:txBody>
      </p:sp>
    </p:spTree>
    <p:extLst>
      <p:ext uri="{BB962C8B-B14F-4D97-AF65-F5344CB8AC3E}">
        <p14:creationId xmlns:p14="http://schemas.microsoft.com/office/powerpoint/2010/main" val="993596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53F1AC-79D4-4663-8075-2E7B5F3D3112}"/>
              </a:ext>
            </a:extLst>
          </p:cNvPr>
          <p:cNvSpPr>
            <a:spLocks noGrp="1"/>
          </p:cNvSpPr>
          <p:nvPr>
            <p:ph type="title"/>
          </p:nvPr>
        </p:nvSpPr>
        <p:spPr>
          <a:xfrm>
            <a:off x="695325" y="581026"/>
            <a:ext cx="10564813" cy="642938"/>
          </a:xfrm>
          <a:prstGeom prst="rect">
            <a:avLst/>
          </a:prstGeom>
        </p:spPr>
        <p:txBody>
          <a:bodyPr anchor="ctr">
            <a:normAutofit/>
          </a:bodyPr>
          <a:lstStyle/>
          <a:p>
            <a:r>
              <a:rPr lang="nb-NO" b="1"/>
              <a:t>Ressurser</a:t>
            </a:r>
          </a:p>
        </p:txBody>
      </p:sp>
      <p:sp>
        <p:nvSpPr>
          <p:cNvPr id="9" name="Date Placeholder 3">
            <a:extLst>
              <a:ext uri="{FF2B5EF4-FFF2-40B4-BE49-F238E27FC236}">
                <a16:creationId xmlns:a16="http://schemas.microsoft.com/office/drawing/2014/main" id="{9567EA87-7732-450A-A5DC-B4595C1F0C5E}"/>
              </a:ext>
            </a:extLst>
          </p:cNvPr>
          <p:cNvSpPr>
            <a:spLocks noGrp="1"/>
          </p:cNvSpPr>
          <p:nvPr>
            <p:ph type="dt" sz="half" idx="10"/>
          </p:nvPr>
        </p:nvSpPr>
        <p:spPr>
          <a:xfrm>
            <a:off x="9725149" y="6422074"/>
            <a:ext cx="1534988" cy="257695"/>
          </a:xfrm>
        </p:spPr>
        <p:txBody>
          <a:bodyPr/>
          <a:lstStyle/>
          <a:p>
            <a:endParaRPr lang="nb-NO"/>
          </a:p>
        </p:txBody>
      </p:sp>
      <p:sp>
        <p:nvSpPr>
          <p:cNvPr id="10" name="Footer Placeholder 4">
            <a:extLst>
              <a:ext uri="{FF2B5EF4-FFF2-40B4-BE49-F238E27FC236}">
                <a16:creationId xmlns:a16="http://schemas.microsoft.com/office/drawing/2014/main" id="{C4412CFB-A0DA-46E7-A5C4-AFEDE346E799}"/>
              </a:ext>
            </a:extLst>
          </p:cNvPr>
          <p:cNvSpPr>
            <a:spLocks noGrp="1"/>
          </p:cNvSpPr>
          <p:nvPr>
            <p:ph type="ftr" sz="quarter" idx="11"/>
          </p:nvPr>
        </p:nvSpPr>
        <p:spPr>
          <a:xfrm>
            <a:off x="1991544" y="6418874"/>
            <a:ext cx="7344816" cy="263280"/>
          </a:xfrm>
        </p:spPr>
        <p:txBody>
          <a:bodyPr/>
          <a:lstStyle/>
          <a:p>
            <a:endParaRPr lang="nb-NO"/>
          </a:p>
        </p:txBody>
      </p:sp>
      <p:sp>
        <p:nvSpPr>
          <p:cNvPr id="6" name="Plassholder for lysbildenummer 5">
            <a:extLst>
              <a:ext uri="{FF2B5EF4-FFF2-40B4-BE49-F238E27FC236}">
                <a16:creationId xmlns:a16="http://schemas.microsoft.com/office/drawing/2014/main" id="{0CB05AF5-AFA5-4077-8A23-CA39203ECD06}"/>
              </a:ext>
            </a:extLst>
          </p:cNvPr>
          <p:cNvSpPr>
            <a:spLocks noGrp="1"/>
          </p:cNvSpPr>
          <p:nvPr>
            <p:ph type="sldNum" sz="quarter" idx="12"/>
          </p:nvPr>
        </p:nvSpPr>
        <p:spPr>
          <a:xfrm>
            <a:off x="11444074" y="6418801"/>
            <a:ext cx="397443" cy="257809"/>
          </a:xfrm>
          <a:prstGeom prst="rect">
            <a:avLst/>
          </a:prstGeom>
        </p:spPr>
        <p:txBody>
          <a:bodyPr anchor="ctr">
            <a:normAutofit/>
          </a:bodyPr>
          <a:lstStyle/>
          <a:p>
            <a:pPr>
              <a:spcAft>
                <a:spcPts val="600"/>
              </a:spcAft>
            </a:pPr>
            <a:fld id="{62F8C147-E5C9-4E5A-BFDA-02BE385E1D0E}" type="slidenum">
              <a:rPr lang="nb-NO" smtClean="0"/>
              <a:pPr>
                <a:spcAft>
                  <a:spcPts val="600"/>
                </a:spcAft>
              </a:pPr>
              <a:t>13</a:t>
            </a:fld>
            <a:endParaRPr lang="nb-NO"/>
          </a:p>
        </p:txBody>
      </p:sp>
      <p:graphicFrame>
        <p:nvGraphicFramePr>
          <p:cNvPr id="11" name="Plassholder for innhold 2">
            <a:extLst>
              <a:ext uri="{FF2B5EF4-FFF2-40B4-BE49-F238E27FC236}">
                <a16:creationId xmlns:a16="http://schemas.microsoft.com/office/drawing/2014/main" id="{FC27C07C-A9A4-4B1C-B992-04E8E1F80EEB}"/>
              </a:ext>
            </a:extLst>
          </p:cNvPr>
          <p:cNvGraphicFramePr>
            <a:graphicFrameLocks noGrp="1"/>
          </p:cNvGraphicFramePr>
          <p:nvPr>
            <p:ph idx="1"/>
          </p:nvPr>
        </p:nvGraphicFramePr>
        <p:xfrm>
          <a:off x="695325" y="1325563"/>
          <a:ext cx="5918835" cy="466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de 3" descr="Et bilde som inneholder tekst, svart&#10;&#10;Automatisk generert beskrivelse">
            <a:extLst>
              <a:ext uri="{FF2B5EF4-FFF2-40B4-BE49-F238E27FC236}">
                <a16:creationId xmlns:a16="http://schemas.microsoft.com/office/drawing/2014/main" id="{C53D24E6-143A-4349-A420-A0F1E90A49CB}"/>
              </a:ext>
            </a:extLst>
          </p:cNvPr>
          <p:cNvPicPr>
            <a:picLocks noChangeAspect="1"/>
          </p:cNvPicPr>
          <p:nvPr/>
        </p:nvPicPr>
        <p:blipFill>
          <a:blip r:embed="rId8"/>
          <a:stretch>
            <a:fillRect/>
          </a:stretch>
        </p:blipFill>
        <p:spPr>
          <a:xfrm>
            <a:off x="6730489" y="1015770"/>
            <a:ext cx="4973868" cy="4973868"/>
          </a:xfrm>
          <a:prstGeom prst="rect">
            <a:avLst/>
          </a:prstGeom>
        </p:spPr>
      </p:pic>
    </p:spTree>
    <p:extLst>
      <p:ext uri="{BB962C8B-B14F-4D97-AF65-F5344CB8AC3E}">
        <p14:creationId xmlns:p14="http://schemas.microsoft.com/office/powerpoint/2010/main" val="405711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0913B5-1CDC-4A30-ABCD-109D2BC05B99}"/>
              </a:ext>
            </a:extLst>
          </p:cNvPr>
          <p:cNvSpPr>
            <a:spLocks noGrp="1"/>
          </p:cNvSpPr>
          <p:nvPr>
            <p:ph type="title"/>
          </p:nvPr>
        </p:nvSpPr>
        <p:spPr/>
        <p:txBody>
          <a:bodyPr/>
          <a:lstStyle/>
          <a:p>
            <a:r>
              <a:rPr lang="nb-NO"/>
              <a:t>Utprøving </a:t>
            </a:r>
            <a:r>
              <a:rPr lang="nb-NO" err="1"/>
              <a:t>iPadOS</a:t>
            </a:r>
          </a:p>
        </p:txBody>
      </p:sp>
      <p:sp>
        <p:nvSpPr>
          <p:cNvPr id="3" name="Plassholder for innhold 2">
            <a:extLst>
              <a:ext uri="{FF2B5EF4-FFF2-40B4-BE49-F238E27FC236}">
                <a16:creationId xmlns:a16="http://schemas.microsoft.com/office/drawing/2014/main" id="{781F8F6B-CEC3-4A00-AD94-175F81D4336F}"/>
              </a:ext>
            </a:extLst>
          </p:cNvPr>
          <p:cNvSpPr>
            <a:spLocks noGrp="1"/>
          </p:cNvSpPr>
          <p:nvPr>
            <p:ph idx="1"/>
          </p:nvPr>
        </p:nvSpPr>
        <p:spPr/>
        <p:txBody>
          <a:bodyPr vert="horz" lIns="0" tIns="0" rIns="0" bIns="0" rtlCol="0" anchor="t">
            <a:noAutofit/>
          </a:bodyPr>
          <a:lstStyle/>
          <a:p>
            <a:endParaRPr lang="nb-NO"/>
          </a:p>
          <a:p>
            <a:r>
              <a:rPr lang="nb-NO"/>
              <a:t>Gå inn i innstillinger -&gt; generelt -&gt; tastatur -&gt; skru på diktering -&gt; gå inn i en app hvor du kan skrive, trykk på mikrofonen og dikter tekst.</a:t>
            </a:r>
          </a:p>
          <a:p>
            <a:r>
              <a:rPr lang="nb-NO"/>
              <a:t>Innstillinger &gt; Tilgjengelighet &gt; Opplest innhold &gt; Aktivere les opp skjerm og les opp markering</a:t>
            </a:r>
          </a:p>
          <a:p>
            <a:r>
              <a:rPr lang="nb-NO">
                <a:cs typeface="Arial" panose="020B0604020202020204"/>
              </a:rPr>
              <a:t>Fargefilter</a:t>
            </a:r>
          </a:p>
          <a:p>
            <a:endParaRPr lang="nb-NO">
              <a:cs typeface="Arial" panose="020B0604020202020204"/>
            </a:endParaRPr>
          </a:p>
          <a:p>
            <a:endParaRPr lang="nb-NO">
              <a:cs typeface="Arial" panose="020B0604020202020204"/>
            </a:endParaRPr>
          </a:p>
        </p:txBody>
      </p:sp>
      <p:sp>
        <p:nvSpPr>
          <p:cNvPr id="4" name="Plassholder for dato 3">
            <a:extLst>
              <a:ext uri="{FF2B5EF4-FFF2-40B4-BE49-F238E27FC236}">
                <a16:creationId xmlns:a16="http://schemas.microsoft.com/office/drawing/2014/main" id="{2BD199AC-F76D-4AD2-8AE4-0FE03E947108}"/>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97744F7C-9B60-499B-A77C-7CA6EA46720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E4DD0D3-E1F0-4BB2-A096-1530D2612A64}"/>
              </a:ext>
            </a:extLst>
          </p:cNvPr>
          <p:cNvSpPr>
            <a:spLocks noGrp="1"/>
          </p:cNvSpPr>
          <p:nvPr>
            <p:ph type="sldNum" sz="quarter" idx="12"/>
          </p:nvPr>
        </p:nvSpPr>
        <p:spPr/>
        <p:txBody>
          <a:bodyPr/>
          <a:lstStyle/>
          <a:p>
            <a:fld id="{62F8C147-E5C9-4E5A-BFDA-02BE385E1D0E}" type="slidenum">
              <a:rPr lang="nb-NO" smtClean="0"/>
              <a:pPr/>
              <a:t>14</a:t>
            </a:fld>
            <a:endParaRPr lang="nb-NO"/>
          </a:p>
        </p:txBody>
      </p:sp>
    </p:spTree>
    <p:extLst>
      <p:ext uri="{BB962C8B-B14F-4D97-AF65-F5344CB8AC3E}">
        <p14:creationId xmlns:p14="http://schemas.microsoft.com/office/powerpoint/2010/main" val="44524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481A95-F9EE-40BE-B76F-5FE074A2EEF0}"/>
              </a:ext>
            </a:extLst>
          </p:cNvPr>
          <p:cNvSpPr>
            <a:spLocks noGrp="1"/>
          </p:cNvSpPr>
          <p:nvPr>
            <p:ph type="title"/>
          </p:nvPr>
        </p:nvSpPr>
        <p:spPr/>
        <p:txBody>
          <a:bodyPr/>
          <a:lstStyle/>
          <a:p>
            <a:r>
              <a:rPr lang="nb-NO"/>
              <a:t>Utprøving Chrome</a:t>
            </a:r>
          </a:p>
        </p:txBody>
      </p:sp>
      <p:sp>
        <p:nvSpPr>
          <p:cNvPr id="3" name="Plassholder for innhold 2">
            <a:extLst>
              <a:ext uri="{FF2B5EF4-FFF2-40B4-BE49-F238E27FC236}">
                <a16:creationId xmlns:a16="http://schemas.microsoft.com/office/drawing/2014/main" id="{8923CC15-2C1D-4A35-89C5-714E8ACF438B}"/>
              </a:ext>
            </a:extLst>
          </p:cNvPr>
          <p:cNvSpPr>
            <a:spLocks noGrp="1"/>
          </p:cNvSpPr>
          <p:nvPr>
            <p:ph idx="1"/>
          </p:nvPr>
        </p:nvSpPr>
        <p:spPr/>
        <p:txBody>
          <a:bodyPr/>
          <a:lstStyle/>
          <a:p>
            <a:r>
              <a:rPr lang="nb-NO"/>
              <a:t>Diktering, snakk for å skrive- tastatur og innskrivning av tekst</a:t>
            </a:r>
          </a:p>
          <a:p>
            <a:r>
              <a:rPr lang="nb-NO"/>
              <a:t>Zoom</a:t>
            </a:r>
          </a:p>
          <a:p>
            <a:r>
              <a:rPr lang="nb-NO"/>
              <a:t>Slå på tekstopplesning</a:t>
            </a:r>
          </a:p>
        </p:txBody>
      </p:sp>
      <p:sp>
        <p:nvSpPr>
          <p:cNvPr id="4" name="Plassholder for dato 3">
            <a:extLst>
              <a:ext uri="{FF2B5EF4-FFF2-40B4-BE49-F238E27FC236}">
                <a16:creationId xmlns:a16="http://schemas.microsoft.com/office/drawing/2014/main" id="{A8E17005-2066-4F10-9DA8-872560B2AA85}"/>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8B56237A-8B7C-460A-8723-90F45E54497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D94757-D075-4CEA-A48B-DE5F6EDA8716}"/>
              </a:ext>
            </a:extLst>
          </p:cNvPr>
          <p:cNvSpPr>
            <a:spLocks noGrp="1"/>
          </p:cNvSpPr>
          <p:nvPr>
            <p:ph type="sldNum" sz="quarter" idx="12"/>
          </p:nvPr>
        </p:nvSpPr>
        <p:spPr/>
        <p:txBody>
          <a:bodyPr/>
          <a:lstStyle/>
          <a:p>
            <a:fld id="{62F8C147-E5C9-4E5A-BFDA-02BE385E1D0E}" type="slidenum">
              <a:rPr lang="nb-NO" smtClean="0"/>
              <a:pPr/>
              <a:t>15</a:t>
            </a:fld>
            <a:endParaRPr lang="nb-NO"/>
          </a:p>
        </p:txBody>
      </p:sp>
    </p:spTree>
    <p:extLst>
      <p:ext uri="{BB962C8B-B14F-4D97-AF65-F5344CB8AC3E}">
        <p14:creationId xmlns:p14="http://schemas.microsoft.com/office/powerpoint/2010/main" val="31610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E24A18-A9D6-4B5B-BCA7-F40E281C89F5}"/>
              </a:ext>
            </a:extLst>
          </p:cNvPr>
          <p:cNvSpPr>
            <a:spLocks noGrp="1"/>
          </p:cNvSpPr>
          <p:nvPr>
            <p:ph type="title"/>
          </p:nvPr>
        </p:nvSpPr>
        <p:spPr/>
        <p:txBody>
          <a:bodyPr/>
          <a:lstStyle/>
          <a:p>
            <a:r>
              <a:rPr lang="nb-NO"/>
              <a:t>Utprøving Android </a:t>
            </a:r>
          </a:p>
        </p:txBody>
      </p:sp>
      <p:sp>
        <p:nvSpPr>
          <p:cNvPr id="3" name="Plassholder for innhold 2">
            <a:extLst>
              <a:ext uri="{FF2B5EF4-FFF2-40B4-BE49-F238E27FC236}">
                <a16:creationId xmlns:a16="http://schemas.microsoft.com/office/drawing/2014/main" id="{C3F6D87E-3CA9-4801-9678-AD6112969639}"/>
              </a:ext>
            </a:extLst>
          </p:cNvPr>
          <p:cNvSpPr>
            <a:spLocks noGrp="1"/>
          </p:cNvSpPr>
          <p:nvPr>
            <p:ph idx="1"/>
          </p:nvPr>
        </p:nvSpPr>
        <p:spPr/>
        <p:txBody>
          <a:bodyPr vert="horz" lIns="0" tIns="0" rIns="0" bIns="0" rtlCol="0" anchor="t">
            <a:noAutofit/>
          </a:bodyPr>
          <a:lstStyle/>
          <a:p>
            <a:r>
              <a:rPr lang="nb-NO"/>
              <a:t>Diktering (Tale Android er google)</a:t>
            </a:r>
            <a:endParaRPr lang="nb-NO">
              <a:cs typeface="Arial" panose="020B0604020202020204"/>
            </a:endParaRPr>
          </a:p>
          <a:p>
            <a:r>
              <a:rPr lang="nb-NO">
                <a:cs typeface="Arial" panose="020B0604020202020204"/>
              </a:rPr>
              <a:t>Tekst til tale (under Flere innstillinger/generell styring)</a:t>
            </a:r>
          </a:p>
          <a:p>
            <a:r>
              <a:rPr lang="nb-NO">
                <a:cs typeface="Arial" panose="020B0604020202020204"/>
              </a:rPr>
              <a:t>Forstørrelse.</a:t>
            </a:r>
          </a:p>
          <a:p>
            <a:r>
              <a:rPr lang="nb-NO">
                <a:ea typeface="+mn-lt"/>
                <a:cs typeface="+mn-lt"/>
              </a:rPr>
              <a:t>Assistent meny (skru på assistentmeny, omordne elementer til å ta skjermbilde. Åpne assistentmeny og ta et skjermbilde). </a:t>
            </a:r>
            <a:endParaRPr lang="nb-NO">
              <a:cs typeface="Arial"/>
            </a:endParaRPr>
          </a:p>
          <a:p>
            <a:endParaRPr lang="nb-NO">
              <a:cs typeface="Arial"/>
            </a:endParaRPr>
          </a:p>
          <a:p>
            <a:endParaRPr lang="nb-NO">
              <a:cs typeface="Arial"/>
            </a:endParaRPr>
          </a:p>
          <a:p>
            <a:endParaRPr lang="nb-NO">
              <a:cs typeface="Arial"/>
            </a:endParaRPr>
          </a:p>
          <a:p>
            <a:endParaRPr lang="nb-NO">
              <a:cs typeface="Arial"/>
            </a:endParaRPr>
          </a:p>
        </p:txBody>
      </p:sp>
      <p:sp>
        <p:nvSpPr>
          <p:cNvPr id="4" name="Plassholder for dato 3">
            <a:extLst>
              <a:ext uri="{FF2B5EF4-FFF2-40B4-BE49-F238E27FC236}">
                <a16:creationId xmlns:a16="http://schemas.microsoft.com/office/drawing/2014/main" id="{A7CD2CBE-EFF4-4BA9-88DE-CC63FF9BC293}"/>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107922E9-50CF-40C0-8917-2E4EC06EB4C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D2427C3-2A10-4DF2-ABF6-A81CAD073176}"/>
              </a:ext>
            </a:extLst>
          </p:cNvPr>
          <p:cNvSpPr>
            <a:spLocks noGrp="1"/>
          </p:cNvSpPr>
          <p:nvPr>
            <p:ph type="sldNum" sz="quarter" idx="12"/>
          </p:nvPr>
        </p:nvSpPr>
        <p:spPr/>
        <p:txBody>
          <a:bodyPr/>
          <a:lstStyle/>
          <a:p>
            <a:fld id="{62F8C147-E5C9-4E5A-BFDA-02BE385E1D0E}" type="slidenum">
              <a:rPr lang="nb-NO" smtClean="0"/>
              <a:pPr/>
              <a:t>16</a:t>
            </a:fld>
            <a:endParaRPr lang="nb-NO"/>
          </a:p>
        </p:txBody>
      </p:sp>
    </p:spTree>
    <p:extLst>
      <p:ext uri="{BB962C8B-B14F-4D97-AF65-F5344CB8AC3E}">
        <p14:creationId xmlns:p14="http://schemas.microsoft.com/office/powerpoint/2010/main" val="335744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42708B-94D4-4892-A1AE-3142CBC6D929}"/>
              </a:ext>
            </a:extLst>
          </p:cNvPr>
          <p:cNvSpPr>
            <a:spLocks noGrp="1"/>
          </p:cNvSpPr>
          <p:nvPr>
            <p:ph type="title"/>
          </p:nvPr>
        </p:nvSpPr>
        <p:spPr/>
        <p:txBody>
          <a:bodyPr/>
          <a:lstStyle/>
          <a:p>
            <a:r>
              <a:rPr lang="nb-NO"/>
              <a:t>Utprøving Windows</a:t>
            </a:r>
          </a:p>
        </p:txBody>
      </p:sp>
      <p:sp>
        <p:nvSpPr>
          <p:cNvPr id="3" name="Plassholder for innhold 2">
            <a:extLst>
              <a:ext uri="{FF2B5EF4-FFF2-40B4-BE49-F238E27FC236}">
                <a16:creationId xmlns:a16="http://schemas.microsoft.com/office/drawing/2014/main" id="{8588A7B2-618D-4592-99A5-EA8A0B6E79CB}"/>
              </a:ext>
            </a:extLst>
          </p:cNvPr>
          <p:cNvSpPr>
            <a:spLocks noGrp="1"/>
          </p:cNvSpPr>
          <p:nvPr>
            <p:ph idx="1"/>
          </p:nvPr>
        </p:nvSpPr>
        <p:spPr/>
        <p:txBody>
          <a:bodyPr/>
          <a:lstStyle/>
          <a:p>
            <a:r>
              <a:rPr lang="nb-NO"/>
              <a:t>Zoom med linse</a:t>
            </a:r>
          </a:p>
          <a:p>
            <a:r>
              <a:rPr lang="nb-NO"/>
              <a:t>Fargefilter</a:t>
            </a:r>
          </a:p>
          <a:p>
            <a:r>
              <a:rPr lang="nb-NO"/>
              <a:t>Tale til tekst (diktering): </a:t>
            </a:r>
          </a:p>
          <a:p>
            <a:pPr marL="0" indent="0">
              <a:buNone/>
            </a:pPr>
            <a:r>
              <a:rPr lang="nb-NO"/>
              <a:t>	Joker: diktering i </a:t>
            </a:r>
            <a:r>
              <a:rPr lang="nb-NO" err="1"/>
              <a:t>microsoft</a:t>
            </a:r>
            <a:r>
              <a:rPr lang="nb-NO"/>
              <a:t> </a:t>
            </a:r>
            <a:r>
              <a:rPr lang="nb-NO" err="1"/>
              <a:t>office</a:t>
            </a:r>
            <a:r>
              <a:rPr lang="nb-NO"/>
              <a:t>, </a:t>
            </a:r>
            <a:r>
              <a:rPr lang="nb-NO" err="1"/>
              <a:t>word</a:t>
            </a:r>
            <a:r>
              <a:rPr lang="nb-NO"/>
              <a:t> online</a:t>
            </a:r>
          </a:p>
        </p:txBody>
      </p:sp>
      <p:sp>
        <p:nvSpPr>
          <p:cNvPr id="4" name="Plassholder for dato 3">
            <a:extLst>
              <a:ext uri="{FF2B5EF4-FFF2-40B4-BE49-F238E27FC236}">
                <a16:creationId xmlns:a16="http://schemas.microsoft.com/office/drawing/2014/main" id="{A3902BFD-D6FB-40DB-9AA1-83A5C3512C6C}"/>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1F550425-EB2B-4B95-8D1C-7B33570B38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0A7AC01-47B5-4D97-87D5-B7D47DDB8CD5}"/>
              </a:ext>
            </a:extLst>
          </p:cNvPr>
          <p:cNvSpPr>
            <a:spLocks noGrp="1"/>
          </p:cNvSpPr>
          <p:nvPr>
            <p:ph type="sldNum" sz="quarter" idx="12"/>
          </p:nvPr>
        </p:nvSpPr>
        <p:spPr/>
        <p:txBody>
          <a:bodyPr/>
          <a:lstStyle/>
          <a:p>
            <a:fld id="{62F8C147-E5C9-4E5A-BFDA-02BE385E1D0E}" type="slidenum">
              <a:rPr lang="nb-NO" smtClean="0"/>
              <a:pPr/>
              <a:t>17</a:t>
            </a:fld>
            <a:endParaRPr lang="nb-NO"/>
          </a:p>
        </p:txBody>
      </p:sp>
    </p:spTree>
    <p:extLst>
      <p:ext uri="{BB962C8B-B14F-4D97-AF65-F5344CB8AC3E}">
        <p14:creationId xmlns:p14="http://schemas.microsoft.com/office/powerpoint/2010/main" val="69139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16F1A7-5E10-C345-9972-861FB89E1FDE}"/>
              </a:ext>
            </a:extLst>
          </p:cNvPr>
          <p:cNvSpPr>
            <a:spLocks noGrp="1"/>
          </p:cNvSpPr>
          <p:nvPr>
            <p:ph type="title"/>
          </p:nvPr>
        </p:nvSpPr>
        <p:spPr/>
        <p:txBody>
          <a:bodyPr/>
          <a:lstStyle/>
          <a:p>
            <a:r>
              <a:rPr lang="nb-NO"/>
              <a:t>Universell utforming</a:t>
            </a:r>
          </a:p>
        </p:txBody>
      </p:sp>
      <p:sp>
        <p:nvSpPr>
          <p:cNvPr id="3" name="Plassholder for innhold 2">
            <a:extLst>
              <a:ext uri="{FF2B5EF4-FFF2-40B4-BE49-F238E27FC236}">
                <a16:creationId xmlns:a16="http://schemas.microsoft.com/office/drawing/2014/main" id="{2882752A-2210-EC43-9518-6A96D88B4F66}"/>
              </a:ext>
            </a:extLst>
          </p:cNvPr>
          <p:cNvSpPr>
            <a:spLocks noGrp="1"/>
          </p:cNvSpPr>
          <p:nvPr>
            <p:ph idx="1"/>
          </p:nvPr>
        </p:nvSpPr>
        <p:spPr>
          <a:xfrm>
            <a:off x="695325" y="1484784"/>
            <a:ext cx="10564813" cy="4425950"/>
          </a:xfrm>
        </p:spPr>
        <p:txBody>
          <a:bodyPr/>
          <a:lstStyle/>
          <a:p>
            <a:r>
              <a:rPr lang="nn-NO" i="1" dirty="0"/>
              <a:t>«Universell utforming handlar om å utforme omgjevnadane slik at vi tek omsyn til variasjonen i funksjonsevne hos innbyggarane, inkludert personar med nedsett funksjonsevne.»</a:t>
            </a:r>
          </a:p>
          <a:p>
            <a:pPr marL="0" indent="0" algn="r">
              <a:buNone/>
            </a:pPr>
            <a:r>
              <a:rPr lang="nn-NO" b="1" dirty="0" err="1"/>
              <a:t>Difi</a:t>
            </a:r>
            <a:endParaRPr lang="nn-NO" b="1" dirty="0"/>
          </a:p>
        </p:txBody>
      </p:sp>
      <p:sp>
        <p:nvSpPr>
          <p:cNvPr id="4" name="Plassholder for dato 3">
            <a:extLst>
              <a:ext uri="{FF2B5EF4-FFF2-40B4-BE49-F238E27FC236}">
                <a16:creationId xmlns:a16="http://schemas.microsoft.com/office/drawing/2014/main" id="{5C16D069-376C-DB46-AB65-CFD2B559F211}"/>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052DCFC8-07D6-0144-A265-16909DC381F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A0E555-1756-8046-8697-43B30F6479A4}"/>
              </a:ext>
            </a:extLst>
          </p:cNvPr>
          <p:cNvSpPr>
            <a:spLocks noGrp="1"/>
          </p:cNvSpPr>
          <p:nvPr>
            <p:ph type="sldNum" sz="quarter" idx="12"/>
          </p:nvPr>
        </p:nvSpPr>
        <p:spPr/>
        <p:txBody>
          <a:bodyPr/>
          <a:lstStyle/>
          <a:p>
            <a:fld id="{62F8C147-E5C9-4E5A-BFDA-02BE385E1D0E}" type="slidenum">
              <a:rPr lang="nb-NO" smtClean="0"/>
              <a:pPr/>
              <a:t>2</a:t>
            </a:fld>
            <a:endParaRPr lang="nb-NO"/>
          </a:p>
        </p:txBody>
      </p:sp>
      <p:pic>
        <p:nvPicPr>
          <p:cNvPr id="8" name="Bilde 7" descr="Et bilde som inneholder et lite rødt hus med åpen dør på ene siden og en handicaprampe som leder opp til et åpent vindu på andre siden. Ved døren er det et flott vekommenskilt. Ved rampen er det et lite skilt som sier &quot;HC&quot; og en restavfallsdunk.">
            <a:extLst>
              <a:ext uri="{FF2B5EF4-FFF2-40B4-BE49-F238E27FC236}">
                <a16:creationId xmlns:a16="http://schemas.microsoft.com/office/drawing/2014/main" id="{E13F13B2-2524-42D3-9E10-949DAA54E9CB}"/>
              </a:ext>
            </a:extLst>
          </p:cNvPr>
          <p:cNvPicPr>
            <a:picLocks noChangeAspect="1"/>
          </p:cNvPicPr>
          <p:nvPr/>
        </p:nvPicPr>
        <p:blipFill>
          <a:blip r:embed="rId3"/>
          <a:stretch>
            <a:fillRect/>
          </a:stretch>
        </p:blipFill>
        <p:spPr>
          <a:xfrm>
            <a:off x="2956559" y="3276992"/>
            <a:ext cx="5145889" cy="2894562"/>
          </a:xfrm>
          <a:prstGeom prst="rect">
            <a:avLst/>
          </a:prstGeom>
        </p:spPr>
      </p:pic>
    </p:spTree>
    <p:extLst>
      <p:ext uri="{BB962C8B-B14F-4D97-AF65-F5344CB8AC3E}">
        <p14:creationId xmlns:p14="http://schemas.microsoft.com/office/powerpoint/2010/main" val="3393620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00D5B2-94B3-4350-830D-5478DFA07303}"/>
              </a:ext>
            </a:extLst>
          </p:cNvPr>
          <p:cNvSpPr>
            <a:spLocks noGrp="1"/>
          </p:cNvSpPr>
          <p:nvPr>
            <p:ph type="title"/>
          </p:nvPr>
        </p:nvSpPr>
        <p:spPr/>
        <p:txBody>
          <a:bodyPr/>
          <a:lstStyle/>
          <a:p>
            <a:pPr algn="ctr"/>
            <a:r>
              <a:rPr lang="nb-NO"/>
              <a:t>Tilgjengelighetsfunksjon og tilgjengelighetsmeny</a:t>
            </a:r>
          </a:p>
        </p:txBody>
      </p:sp>
      <p:sp>
        <p:nvSpPr>
          <p:cNvPr id="4" name="Plassholder for dato 3">
            <a:extLst>
              <a:ext uri="{FF2B5EF4-FFF2-40B4-BE49-F238E27FC236}">
                <a16:creationId xmlns:a16="http://schemas.microsoft.com/office/drawing/2014/main" id="{863EB98A-B70E-4333-8FC4-BE1B4E6F6A8A}"/>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E63DFEF9-B339-470A-9E13-7C732860214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74CF23-BAD8-4FE3-8D65-0905A153939E}"/>
              </a:ext>
            </a:extLst>
          </p:cNvPr>
          <p:cNvSpPr>
            <a:spLocks noGrp="1"/>
          </p:cNvSpPr>
          <p:nvPr>
            <p:ph type="sldNum" sz="quarter" idx="12"/>
          </p:nvPr>
        </p:nvSpPr>
        <p:spPr/>
        <p:txBody>
          <a:bodyPr/>
          <a:lstStyle/>
          <a:p>
            <a:fld id="{62F8C147-E5C9-4E5A-BFDA-02BE385E1D0E}" type="slidenum">
              <a:rPr lang="nb-NO" smtClean="0"/>
              <a:pPr/>
              <a:t>3</a:t>
            </a:fld>
            <a:endParaRPr lang="nb-NO"/>
          </a:p>
        </p:txBody>
      </p:sp>
      <p:pic>
        <p:nvPicPr>
          <p:cNvPr id="10" name="Plassholder for innhold 9" descr="Mann">
            <a:extLst>
              <a:ext uri="{FF2B5EF4-FFF2-40B4-BE49-F238E27FC236}">
                <a16:creationId xmlns:a16="http://schemas.microsoft.com/office/drawing/2014/main" id="{06F28568-FB90-4DD3-8267-C083E954528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754470" y="1519518"/>
            <a:ext cx="3818964" cy="3818964"/>
          </a:xfrm>
        </p:spPr>
      </p:pic>
      <p:pic>
        <p:nvPicPr>
          <p:cNvPr id="9" name="Bilde 8" descr="Et bilde av en blå figurmann">
            <a:extLst>
              <a:ext uri="{FF2B5EF4-FFF2-40B4-BE49-F238E27FC236}">
                <a16:creationId xmlns:a16="http://schemas.microsoft.com/office/drawing/2014/main" id="{CA99B7F5-365F-4CB2-89BD-54797B9068C0}"/>
              </a:ext>
            </a:extLst>
          </p:cNvPr>
          <p:cNvPicPr>
            <a:picLocks noChangeAspect="1"/>
          </p:cNvPicPr>
          <p:nvPr/>
        </p:nvPicPr>
        <p:blipFill>
          <a:blip r:embed="rId5"/>
          <a:stretch>
            <a:fillRect/>
          </a:stretch>
        </p:blipFill>
        <p:spPr>
          <a:xfrm>
            <a:off x="2020784" y="1519518"/>
            <a:ext cx="7315576" cy="4115011"/>
          </a:xfrm>
          <a:prstGeom prst="rect">
            <a:avLst/>
          </a:prstGeom>
        </p:spPr>
      </p:pic>
    </p:spTree>
    <p:extLst>
      <p:ext uri="{BB962C8B-B14F-4D97-AF65-F5344CB8AC3E}">
        <p14:creationId xmlns:p14="http://schemas.microsoft.com/office/powerpoint/2010/main" val="391549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AF50B9-FA7C-447B-9858-34772C9E6A19}"/>
              </a:ext>
            </a:extLst>
          </p:cNvPr>
          <p:cNvSpPr>
            <a:spLocks noGrp="1"/>
          </p:cNvSpPr>
          <p:nvPr>
            <p:ph type="title"/>
          </p:nvPr>
        </p:nvSpPr>
        <p:spPr/>
        <p:txBody>
          <a:bodyPr/>
          <a:lstStyle/>
          <a:p>
            <a:r>
              <a:rPr lang="nb-NO"/>
              <a:t>Hvorfor skal vi bruke tilgjengelighetsfunksjoner? </a:t>
            </a:r>
            <a:br>
              <a:rPr lang="nb-NO"/>
            </a:br>
            <a:endParaRPr lang="nb-NO"/>
          </a:p>
        </p:txBody>
      </p:sp>
      <p:sp>
        <p:nvSpPr>
          <p:cNvPr id="3" name="Plassholder for innhold 2">
            <a:extLst>
              <a:ext uri="{FF2B5EF4-FFF2-40B4-BE49-F238E27FC236}">
                <a16:creationId xmlns:a16="http://schemas.microsoft.com/office/drawing/2014/main" id="{CA33FE08-2462-4038-B67E-D8EFEDF46BA0}"/>
              </a:ext>
            </a:extLst>
          </p:cNvPr>
          <p:cNvSpPr>
            <a:spLocks noGrp="1"/>
          </p:cNvSpPr>
          <p:nvPr>
            <p:ph idx="1"/>
          </p:nvPr>
        </p:nvSpPr>
        <p:spPr/>
        <p:txBody>
          <a:bodyPr/>
          <a:lstStyle/>
          <a:p>
            <a:pPr lvl="1"/>
            <a:r>
              <a:rPr lang="nb-NO" dirty="0"/>
              <a:t>Tilpasning til elevens behov og forutsetninger</a:t>
            </a:r>
          </a:p>
          <a:p>
            <a:pPr marL="457200" lvl="1" indent="0">
              <a:buNone/>
            </a:pPr>
            <a:endParaRPr lang="nb-NO" dirty="0"/>
          </a:p>
          <a:p>
            <a:pPr marL="457200" lvl="1" indent="0">
              <a:buNone/>
            </a:pPr>
            <a:endParaRPr lang="nb-NO" dirty="0"/>
          </a:p>
          <a:p>
            <a:pPr lvl="1"/>
            <a:r>
              <a:rPr lang="nb-NO" dirty="0"/>
              <a:t>Individuelle tilpasninger er bra for alle, men er nødvendig for noen</a:t>
            </a:r>
          </a:p>
          <a:p>
            <a:pPr lvl="2"/>
            <a:r>
              <a:rPr lang="nb-NO" dirty="0"/>
              <a:t>trenger ikke være for en vanske – alle kan ha behov for enkel tilrettelegging </a:t>
            </a:r>
          </a:p>
          <a:p>
            <a:pPr lvl="2"/>
            <a:r>
              <a:rPr lang="nb-NO" dirty="0"/>
              <a:t>Kartlegg behov i ulike situasjoner. Ikke vær låst i kategorier</a:t>
            </a:r>
          </a:p>
        </p:txBody>
      </p:sp>
      <p:sp>
        <p:nvSpPr>
          <p:cNvPr id="4" name="Plassholder for dato 3">
            <a:extLst>
              <a:ext uri="{FF2B5EF4-FFF2-40B4-BE49-F238E27FC236}">
                <a16:creationId xmlns:a16="http://schemas.microsoft.com/office/drawing/2014/main" id="{51FDAE5B-CA77-4424-A710-0600BE2C275B}"/>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36D3C1DC-F15A-48F3-B708-4F5E25CB474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D920148-A060-4A68-A48A-92D728CF8B8B}"/>
              </a:ext>
            </a:extLst>
          </p:cNvPr>
          <p:cNvSpPr>
            <a:spLocks noGrp="1"/>
          </p:cNvSpPr>
          <p:nvPr>
            <p:ph type="sldNum" sz="quarter" idx="12"/>
          </p:nvPr>
        </p:nvSpPr>
        <p:spPr/>
        <p:txBody>
          <a:bodyPr/>
          <a:lstStyle/>
          <a:p>
            <a:fld id="{62F8C147-E5C9-4E5A-BFDA-02BE385E1D0E}" type="slidenum">
              <a:rPr lang="nb-NO" smtClean="0"/>
              <a:pPr/>
              <a:t>4</a:t>
            </a:fld>
            <a:endParaRPr lang="nb-NO"/>
          </a:p>
        </p:txBody>
      </p:sp>
    </p:spTree>
    <p:extLst>
      <p:ext uri="{BB962C8B-B14F-4D97-AF65-F5344CB8AC3E}">
        <p14:creationId xmlns:p14="http://schemas.microsoft.com/office/powerpoint/2010/main" val="646896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edia på Internett 6" descr="En lærer forteller om hvorfor hun bruker tilgjengelighetsfunksjoner, og viser på ipad mens hun forteller.">
            <a:hlinkClick r:id="" action="ppaction://media"/>
            <a:extLst>
              <a:ext uri="{FF2B5EF4-FFF2-40B4-BE49-F238E27FC236}">
                <a16:creationId xmlns:a16="http://schemas.microsoft.com/office/drawing/2014/main" id="{2CF126C2-123A-4654-A74A-3BC0DA291795}"/>
              </a:ext>
            </a:extLst>
          </p:cNvPr>
          <p:cNvPicPr>
            <a:picLocks noGrp="1" noRot="1" noChangeAspect="1"/>
          </p:cNvPicPr>
          <p:nvPr>
            <p:ph idx="1"/>
            <a:videoFile r:link="rId1"/>
          </p:nvPr>
        </p:nvPicPr>
        <p:blipFill>
          <a:blip r:embed="rId4"/>
          <a:stretch>
            <a:fillRect/>
          </a:stretch>
        </p:blipFill>
        <p:spPr>
          <a:xfrm>
            <a:off x="469155" y="133065"/>
            <a:ext cx="11173640" cy="6285736"/>
          </a:xfrm>
          <a:prstGeom prst="rect">
            <a:avLst/>
          </a:prstGeom>
        </p:spPr>
      </p:pic>
      <p:sp>
        <p:nvSpPr>
          <p:cNvPr id="4" name="Plassholder for dato 3">
            <a:extLst>
              <a:ext uri="{FF2B5EF4-FFF2-40B4-BE49-F238E27FC236}">
                <a16:creationId xmlns:a16="http://schemas.microsoft.com/office/drawing/2014/main" id="{9898B86B-F44A-4174-BB55-A8C64F7D18F0}"/>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3761CFF1-ABE3-4C20-BE5A-C3EED137458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C0D049D-E475-4486-81A4-434DA0844300}"/>
              </a:ext>
            </a:extLst>
          </p:cNvPr>
          <p:cNvSpPr>
            <a:spLocks noGrp="1"/>
          </p:cNvSpPr>
          <p:nvPr>
            <p:ph type="sldNum" sz="quarter" idx="12"/>
          </p:nvPr>
        </p:nvSpPr>
        <p:spPr/>
        <p:txBody>
          <a:bodyPr/>
          <a:lstStyle/>
          <a:p>
            <a:fld id="{62F8C147-E5C9-4E5A-BFDA-02BE385E1D0E}" type="slidenum">
              <a:rPr lang="nb-NO" smtClean="0"/>
              <a:pPr/>
              <a:t>5</a:t>
            </a:fld>
            <a:endParaRPr lang="nb-NO"/>
          </a:p>
        </p:txBody>
      </p:sp>
    </p:spTree>
    <p:extLst>
      <p:ext uri="{BB962C8B-B14F-4D97-AF65-F5344CB8AC3E}">
        <p14:creationId xmlns:p14="http://schemas.microsoft.com/office/powerpoint/2010/main" val="234073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0AF596-645A-4865-BFCF-FE48407D9423}"/>
              </a:ext>
            </a:extLst>
          </p:cNvPr>
          <p:cNvSpPr>
            <a:spLocks noGrp="1"/>
          </p:cNvSpPr>
          <p:nvPr>
            <p:ph type="ctrTitle"/>
          </p:nvPr>
        </p:nvSpPr>
        <p:spPr>
          <a:xfrm>
            <a:off x="4207669" y="2860764"/>
            <a:ext cx="9009974" cy="478905"/>
          </a:xfrm>
        </p:spPr>
        <p:txBody>
          <a:bodyPr/>
          <a:lstStyle/>
          <a:p>
            <a:pPr algn="ctr"/>
            <a:r>
              <a:rPr lang="nb-NO" sz="5400"/>
              <a:t>Navigering i operativsystemene</a:t>
            </a:r>
          </a:p>
        </p:txBody>
      </p:sp>
      <p:sp>
        <p:nvSpPr>
          <p:cNvPr id="3" name="Undertittel 2">
            <a:extLst>
              <a:ext uri="{FF2B5EF4-FFF2-40B4-BE49-F238E27FC236}">
                <a16:creationId xmlns:a16="http://schemas.microsoft.com/office/drawing/2014/main" id="{4EBAC3C6-F866-44EF-9F02-3658F25066AA}"/>
              </a:ext>
            </a:extLst>
          </p:cNvPr>
          <p:cNvSpPr>
            <a:spLocks noGrp="1"/>
          </p:cNvSpPr>
          <p:nvPr>
            <p:ph type="subTitle" idx="1"/>
          </p:nvPr>
        </p:nvSpPr>
        <p:spPr>
          <a:xfrm>
            <a:off x="3430249" y="3518332"/>
            <a:ext cx="10564813" cy="478904"/>
          </a:xfrm>
        </p:spPr>
        <p:txBody>
          <a:bodyPr/>
          <a:lstStyle/>
          <a:p>
            <a:pPr algn="ctr"/>
            <a:r>
              <a:rPr lang="nb-NO"/>
              <a:t>Trykk med oss</a:t>
            </a:r>
          </a:p>
        </p:txBody>
      </p:sp>
    </p:spTree>
    <p:extLst>
      <p:ext uri="{BB962C8B-B14F-4D97-AF65-F5344CB8AC3E}">
        <p14:creationId xmlns:p14="http://schemas.microsoft.com/office/powerpoint/2010/main" val="27198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hlinkClick r:id="" action="ppaction://media"/>
            <a:extLst>
              <a:ext uri="{FF2B5EF4-FFF2-40B4-BE49-F238E27FC236}">
                <a16:creationId xmlns:a16="http://schemas.microsoft.com/office/drawing/2014/main" id="{887E9BF0-7227-4B57-BC61-57165435CD41}"/>
              </a:ext>
            </a:extLst>
          </p:cNvPr>
          <p:cNvPicPr>
            <a:picLocks noGrp="1" noRot="1" noChangeAspect="1"/>
          </p:cNvPicPr>
          <p:nvPr>
            <p:ph idx="1"/>
            <a:videoFile r:link="rId1"/>
          </p:nvPr>
        </p:nvPicPr>
        <p:blipFill rotWithShape="1">
          <a:blip r:embed="rId4"/>
          <a:srcRect t="21184" b="3816"/>
          <a:stretch/>
        </p:blipFill>
        <p:spPr>
          <a:xfrm>
            <a:off x="20" y="10"/>
            <a:ext cx="12191980" cy="6857990"/>
          </a:xfrm>
          <a:noFill/>
        </p:spPr>
      </p:pic>
      <p:sp>
        <p:nvSpPr>
          <p:cNvPr id="6" name="Plassholder for lysbildenummer 5" hidden="1">
            <a:extLst>
              <a:ext uri="{FF2B5EF4-FFF2-40B4-BE49-F238E27FC236}">
                <a16:creationId xmlns:a16="http://schemas.microsoft.com/office/drawing/2014/main" id="{ECDE5678-C953-4FC1-94E7-8BAFE8978EF6}"/>
              </a:ext>
            </a:extLst>
          </p:cNvPr>
          <p:cNvSpPr>
            <a:spLocks noGrp="1"/>
          </p:cNvSpPr>
          <p:nvPr>
            <p:ph type="sldNum" sz="quarter" idx="12"/>
          </p:nvPr>
        </p:nvSpPr>
        <p:spPr/>
        <p:txBody>
          <a:bodyPr/>
          <a:lstStyle/>
          <a:p>
            <a:pPr>
              <a:spcAft>
                <a:spcPts val="600"/>
              </a:spcAft>
            </a:pPr>
            <a:fld id="{62F8C147-E5C9-4E5A-BFDA-02BE385E1D0E}" type="slidenum">
              <a:rPr lang="nb-NO" smtClean="0"/>
              <a:pPr>
                <a:spcAft>
                  <a:spcPts val="600"/>
                </a:spcAft>
              </a:pPr>
              <a:t>7</a:t>
            </a:fld>
            <a:endParaRPr lang="nb-NO"/>
          </a:p>
        </p:txBody>
      </p:sp>
    </p:spTree>
    <p:extLst>
      <p:ext uri="{BB962C8B-B14F-4D97-AF65-F5344CB8AC3E}">
        <p14:creationId xmlns:p14="http://schemas.microsoft.com/office/powerpoint/2010/main" val="404860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03CFD8-276D-4097-A634-77205ECFDFB2}"/>
              </a:ext>
            </a:extLst>
          </p:cNvPr>
          <p:cNvSpPr>
            <a:spLocks noGrp="1"/>
          </p:cNvSpPr>
          <p:nvPr>
            <p:ph type="title"/>
          </p:nvPr>
        </p:nvSpPr>
        <p:spPr>
          <a:xfrm>
            <a:off x="695324" y="585527"/>
            <a:ext cx="10564813" cy="638435"/>
          </a:xfrm>
        </p:spPr>
        <p:txBody>
          <a:bodyPr anchor="ctr">
            <a:normAutofit/>
          </a:bodyPr>
          <a:lstStyle/>
          <a:p>
            <a:r>
              <a:rPr lang="nb-NO"/>
              <a:t>Utprøving på din enhet</a:t>
            </a:r>
          </a:p>
        </p:txBody>
      </p:sp>
      <p:sp>
        <p:nvSpPr>
          <p:cNvPr id="17" name="Date Placeholder 2">
            <a:extLst>
              <a:ext uri="{FF2B5EF4-FFF2-40B4-BE49-F238E27FC236}">
                <a16:creationId xmlns:a16="http://schemas.microsoft.com/office/drawing/2014/main" id="{D4B4039C-A587-4438-92A8-E257E3ED86D6}"/>
              </a:ext>
            </a:extLst>
          </p:cNvPr>
          <p:cNvSpPr>
            <a:spLocks noGrp="1"/>
          </p:cNvSpPr>
          <p:nvPr>
            <p:ph type="dt" sz="half" idx="10"/>
          </p:nvPr>
        </p:nvSpPr>
        <p:spPr>
          <a:xfrm>
            <a:off x="9725149" y="6422074"/>
            <a:ext cx="1534988" cy="257695"/>
          </a:xfrm>
        </p:spPr>
        <p:txBody>
          <a:bodyPr/>
          <a:lstStyle/>
          <a:p>
            <a:endParaRPr lang="nb-NO"/>
          </a:p>
        </p:txBody>
      </p:sp>
      <p:sp>
        <p:nvSpPr>
          <p:cNvPr id="6" name="Plassholder for lysbildenummer 5">
            <a:extLst>
              <a:ext uri="{FF2B5EF4-FFF2-40B4-BE49-F238E27FC236}">
                <a16:creationId xmlns:a16="http://schemas.microsoft.com/office/drawing/2014/main" id="{DE537905-5B52-46D4-9A24-3EE627B5E251}"/>
              </a:ext>
            </a:extLst>
          </p:cNvPr>
          <p:cNvSpPr>
            <a:spLocks noGrp="1"/>
          </p:cNvSpPr>
          <p:nvPr>
            <p:ph type="sldNum" sz="quarter" idx="11"/>
          </p:nvPr>
        </p:nvSpPr>
        <p:spPr>
          <a:xfrm>
            <a:off x="11444074" y="6418801"/>
            <a:ext cx="397443" cy="257809"/>
          </a:xfrm>
        </p:spPr>
        <p:txBody>
          <a:bodyPr anchor="ctr">
            <a:normAutofit/>
          </a:bodyPr>
          <a:lstStyle/>
          <a:p>
            <a:pPr>
              <a:spcAft>
                <a:spcPts val="600"/>
              </a:spcAft>
            </a:pPr>
            <a:fld id="{62F8C147-E5C9-4E5A-BFDA-02BE385E1D0E}" type="slidenum">
              <a:rPr lang="nb-NO" smtClean="0"/>
              <a:pPr>
                <a:spcAft>
                  <a:spcPts val="600"/>
                </a:spcAft>
              </a:pPr>
              <a:t>8</a:t>
            </a:fld>
            <a:endParaRPr lang="nb-NO"/>
          </a:p>
        </p:txBody>
      </p:sp>
      <p:sp>
        <p:nvSpPr>
          <p:cNvPr id="18" name="Footer Placeholder 4">
            <a:extLst>
              <a:ext uri="{FF2B5EF4-FFF2-40B4-BE49-F238E27FC236}">
                <a16:creationId xmlns:a16="http://schemas.microsoft.com/office/drawing/2014/main" id="{522E113C-8BF7-481E-BC63-E4F23F0AE658}"/>
              </a:ext>
            </a:extLst>
          </p:cNvPr>
          <p:cNvSpPr>
            <a:spLocks noGrp="1"/>
          </p:cNvSpPr>
          <p:nvPr>
            <p:ph type="ftr" sz="quarter" idx="12"/>
          </p:nvPr>
        </p:nvSpPr>
        <p:spPr>
          <a:xfrm>
            <a:off x="1991544" y="6418874"/>
            <a:ext cx="7344816" cy="263280"/>
          </a:xfrm>
        </p:spPr>
        <p:txBody>
          <a:bodyPr/>
          <a:lstStyle/>
          <a:p>
            <a:endParaRPr lang="nb-NO"/>
          </a:p>
        </p:txBody>
      </p:sp>
      <p:sp>
        <p:nvSpPr>
          <p:cNvPr id="3" name="Plassholder for innhold 2">
            <a:extLst>
              <a:ext uri="{FF2B5EF4-FFF2-40B4-BE49-F238E27FC236}">
                <a16:creationId xmlns:a16="http://schemas.microsoft.com/office/drawing/2014/main" id="{F5893046-EDDA-42E8-80FD-8647F86210D7}"/>
              </a:ext>
            </a:extLst>
          </p:cNvPr>
          <p:cNvSpPr>
            <a:spLocks noGrp="1"/>
          </p:cNvSpPr>
          <p:nvPr>
            <p:ph idx="1"/>
          </p:nvPr>
        </p:nvSpPr>
        <p:spPr>
          <a:xfrm>
            <a:off x="695324" y="1563689"/>
            <a:ext cx="5101041" cy="4452936"/>
          </a:xfrm>
        </p:spPr>
        <p:txBody>
          <a:bodyPr vert="horz" lIns="0" tIns="0" rIns="0" bIns="0" rtlCol="0">
            <a:normAutofit/>
          </a:bodyPr>
          <a:lstStyle/>
          <a:p>
            <a:pPr marL="0" indent="0">
              <a:buNone/>
            </a:pPr>
            <a:r>
              <a:rPr lang="nb-NO"/>
              <a:t>Dere skal nå prøve ut ulike tilgjengelighetsfunksjoner på enheten deres. Tenk underveis på hvem som kan ha nytte av funksjonene, og ta det i bruk så fort som mulig.</a:t>
            </a:r>
          </a:p>
          <a:p>
            <a:pPr marL="0" indent="0">
              <a:buNone/>
            </a:pPr>
            <a:endParaRPr lang="nb-NO"/>
          </a:p>
          <a:p>
            <a:pPr marL="0" indent="0">
              <a:buNone/>
            </a:pPr>
            <a:endParaRPr lang="nb-NO"/>
          </a:p>
        </p:txBody>
      </p:sp>
      <p:pic>
        <p:nvPicPr>
          <p:cNvPr id="19" name="Picture 20">
            <a:extLst>
              <a:ext uri="{FF2B5EF4-FFF2-40B4-BE49-F238E27FC236}">
                <a16:creationId xmlns:a16="http://schemas.microsoft.com/office/drawing/2014/main" id="{84DECAE1-D8F5-401D-A55F-8A288E7AF491}"/>
              </a:ext>
            </a:extLst>
          </p:cNvPr>
          <p:cNvPicPr>
            <a:picLocks noChangeAspect="1"/>
          </p:cNvPicPr>
          <p:nvPr/>
        </p:nvPicPr>
        <p:blipFill>
          <a:blip r:embed="rId3"/>
          <a:stretch>
            <a:fillRect/>
          </a:stretch>
        </p:blipFill>
        <p:spPr>
          <a:xfrm>
            <a:off x="6236179" y="894991"/>
            <a:ext cx="5096773" cy="5111150"/>
          </a:xfrm>
          <a:prstGeom prst="rect">
            <a:avLst/>
          </a:prstGeom>
        </p:spPr>
      </p:pic>
    </p:spTree>
    <p:extLst>
      <p:ext uri="{BB962C8B-B14F-4D97-AF65-F5344CB8AC3E}">
        <p14:creationId xmlns:p14="http://schemas.microsoft.com/office/powerpoint/2010/main" val="150340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37DCF9-B06E-4EAF-B3F7-C5AF6CADD129}"/>
              </a:ext>
            </a:extLst>
          </p:cNvPr>
          <p:cNvSpPr>
            <a:spLocks noGrp="1"/>
          </p:cNvSpPr>
          <p:nvPr>
            <p:ph type="title"/>
          </p:nvPr>
        </p:nvSpPr>
        <p:spPr>
          <a:xfrm>
            <a:off x="883920" y="338515"/>
            <a:ext cx="10564813" cy="1019174"/>
          </a:xfrm>
        </p:spPr>
        <p:txBody>
          <a:bodyPr anchor="ctr">
            <a:normAutofit/>
          </a:bodyPr>
          <a:lstStyle/>
          <a:p>
            <a:r>
              <a:rPr lang="nb-NO" dirty="0"/>
              <a:t>Har du spørsmål underveis?</a:t>
            </a:r>
          </a:p>
        </p:txBody>
      </p:sp>
      <p:sp>
        <p:nvSpPr>
          <p:cNvPr id="13" name="Date Placeholder 3">
            <a:extLst>
              <a:ext uri="{FF2B5EF4-FFF2-40B4-BE49-F238E27FC236}">
                <a16:creationId xmlns:a16="http://schemas.microsoft.com/office/drawing/2014/main" id="{6A5DE915-B7C8-4225-B9C2-0FD07A8FCED8}"/>
              </a:ext>
            </a:extLst>
          </p:cNvPr>
          <p:cNvSpPr>
            <a:spLocks noGrp="1"/>
          </p:cNvSpPr>
          <p:nvPr>
            <p:ph type="dt" sz="half" idx="10"/>
          </p:nvPr>
        </p:nvSpPr>
        <p:spPr>
          <a:xfrm>
            <a:off x="9725149" y="6422074"/>
            <a:ext cx="1534988" cy="257695"/>
          </a:xfrm>
        </p:spPr>
        <p:txBody>
          <a:bodyPr/>
          <a:lstStyle/>
          <a:p>
            <a:endParaRPr lang="nb-NO"/>
          </a:p>
        </p:txBody>
      </p:sp>
      <p:sp>
        <p:nvSpPr>
          <p:cNvPr id="15" name="Footer Placeholder 4">
            <a:extLst>
              <a:ext uri="{FF2B5EF4-FFF2-40B4-BE49-F238E27FC236}">
                <a16:creationId xmlns:a16="http://schemas.microsoft.com/office/drawing/2014/main" id="{70C36246-666A-4755-B6DB-30241BABD68C}"/>
              </a:ext>
            </a:extLst>
          </p:cNvPr>
          <p:cNvSpPr>
            <a:spLocks noGrp="1"/>
          </p:cNvSpPr>
          <p:nvPr>
            <p:ph type="ftr" sz="quarter" idx="11"/>
          </p:nvPr>
        </p:nvSpPr>
        <p:spPr>
          <a:xfrm>
            <a:off x="1991544" y="6418874"/>
            <a:ext cx="7344816" cy="263280"/>
          </a:xfrm>
        </p:spPr>
        <p:txBody>
          <a:bodyPr/>
          <a:lstStyle/>
          <a:p>
            <a:endParaRPr lang="nb-NO"/>
          </a:p>
        </p:txBody>
      </p:sp>
      <p:sp>
        <p:nvSpPr>
          <p:cNvPr id="6" name="Plassholder for lysbildenummer 5">
            <a:extLst>
              <a:ext uri="{FF2B5EF4-FFF2-40B4-BE49-F238E27FC236}">
                <a16:creationId xmlns:a16="http://schemas.microsoft.com/office/drawing/2014/main" id="{1C1C60B7-253B-487E-ABBA-4682AE828798}"/>
              </a:ext>
            </a:extLst>
          </p:cNvPr>
          <p:cNvSpPr>
            <a:spLocks noGrp="1"/>
          </p:cNvSpPr>
          <p:nvPr>
            <p:ph type="sldNum" sz="quarter" idx="12"/>
          </p:nvPr>
        </p:nvSpPr>
        <p:spPr>
          <a:xfrm>
            <a:off x="11444074" y="6418801"/>
            <a:ext cx="397443" cy="257809"/>
          </a:xfrm>
        </p:spPr>
        <p:txBody>
          <a:bodyPr anchor="ctr">
            <a:normAutofit/>
          </a:bodyPr>
          <a:lstStyle/>
          <a:p>
            <a:pPr>
              <a:spcAft>
                <a:spcPts val="600"/>
              </a:spcAft>
            </a:pPr>
            <a:fld id="{62F8C147-E5C9-4E5A-BFDA-02BE385E1D0E}" type="slidenum">
              <a:rPr lang="nb-NO" smtClean="0"/>
              <a:pPr>
                <a:spcAft>
                  <a:spcPts val="600"/>
                </a:spcAft>
              </a:pPr>
              <a:t>9</a:t>
            </a:fld>
            <a:endParaRPr lang="nb-NO"/>
          </a:p>
        </p:txBody>
      </p:sp>
      <p:graphicFrame>
        <p:nvGraphicFramePr>
          <p:cNvPr id="8" name="Plassholder for innhold 2">
            <a:extLst>
              <a:ext uri="{FF2B5EF4-FFF2-40B4-BE49-F238E27FC236}">
                <a16:creationId xmlns:a16="http://schemas.microsoft.com/office/drawing/2014/main" id="{3E211456-3EE0-4B18-B343-64DCF8E53492}"/>
              </a:ext>
            </a:extLst>
          </p:cNvPr>
          <p:cNvGraphicFramePr>
            <a:graphicFrameLocks noGrp="1"/>
          </p:cNvGraphicFramePr>
          <p:nvPr>
            <p:ph idx="1"/>
            <p:extLst>
              <p:ext uri="{D42A27DB-BD31-4B8C-83A1-F6EECF244321}">
                <p14:modId xmlns:p14="http://schemas.microsoft.com/office/powerpoint/2010/main" val="2087888596"/>
              </p:ext>
            </p:extLst>
          </p:nvPr>
        </p:nvGraphicFramePr>
        <p:xfrm>
          <a:off x="695325" y="3307080"/>
          <a:ext cx="10564813" cy="2682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Sylinder 2">
            <a:extLst>
              <a:ext uri="{FF2B5EF4-FFF2-40B4-BE49-F238E27FC236}">
                <a16:creationId xmlns:a16="http://schemas.microsoft.com/office/drawing/2014/main" id="{CA7EEF99-C351-4D65-A267-1337D8016511}"/>
              </a:ext>
            </a:extLst>
          </p:cNvPr>
          <p:cNvSpPr txBox="1"/>
          <p:nvPr/>
        </p:nvSpPr>
        <p:spPr>
          <a:xfrm>
            <a:off x="883920" y="1600200"/>
            <a:ext cx="10560154" cy="1938992"/>
          </a:xfrm>
          <a:prstGeom prst="rect">
            <a:avLst/>
          </a:prstGeom>
          <a:noFill/>
        </p:spPr>
        <p:txBody>
          <a:bodyPr wrap="square" rtlCol="0">
            <a:spAutoFit/>
          </a:bodyPr>
          <a:lstStyle/>
          <a:p>
            <a:r>
              <a:rPr lang="nb-NO" sz="2400" dirty="0"/>
              <a:t>Skriv inn i chaten, vi svarer ut fortløpende! Bruk helst «to: </a:t>
            </a:r>
            <a:r>
              <a:rPr lang="nb-NO" sz="2400" dirty="0" err="1"/>
              <a:t>Everyone</a:t>
            </a:r>
            <a:r>
              <a:rPr lang="nb-NO" sz="2400" dirty="0"/>
              <a:t>»</a:t>
            </a:r>
          </a:p>
          <a:p>
            <a:endParaRPr lang="nb-NO" sz="2400" dirty="0"/>
          </a:p>
          <a:p>
            <a:r>
              <a:rPr lang="nb-NO" sz="2400" dirty="0"/>
              <a:t>Skriver du «</a:t>
            </a:r>
            <a:r>
              <a:rPr lang="nb-NO" sz="2400" dirty="0" err="1"/>
              <a:t>privatly</a:t>
            </a:r>
            <a:r>
              <a:rPr lang="nb-NO" sz="2400" dirty="0"/>
              <a:t>» til en av oss, vil vi svarer deg privat</a:t>
            </a:r>
          </a:p>
          <a:p>
            <a:endParaRPr lang="nb-NO" sz="2400" dirty="0"/>
          </a:p>
          <a:p>
            <a:r>
              <a:rPr lang="nb-NO" sz="2400" dirty="0"/>
              <a:t>Vi har også e-post:</a:t>
            </a:r>
          </a:p>
        </p:txBody>
      </p:sp>
    </p:spTree>
    <p:extLst>
      <p:ext uri="{BB962C8B-B14F-4D97-AF65-F5344CB8AC3E}">
        <p14:creationId xmlns:p14="http://schemas.microsoft.com/office/powerpoint/2010/main" val="38736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tatped_mal">
  <a:themeElements>
    <a:clrScheme name="Statped">
      <a:dk1>
        <a:srgbClr val="000000"/>
      </a:dk1>
      <a:lt1>
        <a:srgbClr val="FFFFFF"/>
      </a:lt1>
      <a:dk2>
        <a:srgbClr val="CF99B0"/>
      </a:dk2>
      <a:lt2>
        <a:srgbClr val="E9E9E9"/>
      </a:lt2>
      <a:accent1>
        <a:srgbClr val="E74B61"/>
      </a:accent1>
      <a:accent2>
        <a:srgbClr val="6B1C68"/>
      </a:accent2>
      <a:accent3>
        <a:srgbClr val="8AC2D1"/>
      </a:accent3>
      <a:accent4>
        <a:srgbClr val="F7A823"/>
      </a:accent4>
      <a:accent5>
        <a:srgbClr val="E31C90"/>
      </a:accent5>
      <a:accent6>
        <a:srgbClr val="F07F3C"/>
      </a:accent6>
      <a:hlink>
        <a:srgbClr val="DC0046"/>
      </a:hlink>
      <a:folHlink>
        <a:srgbClr val="873E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tatped_PPTMAL_1605.potx" id="{DB1C65E7-FC85-3D48-BDDC-C48322DFCD45}" vid="{820EA457-E03B-E44A-B548-89A5E11B106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70A8E3DAD79CE4EA6F2D31C5D392B1E" ma:contentTypeVersion="11" ma:contentTypeDescription="Opprett et nytt dokument." ma:contentTypeScope="" ma:versionID="1a04778e44ef00b93dc597626bea6236">
  <xsd:schema xmlns:xsd="http://www.w3.org/2001/XMLSchema" xmlns:xs="http://www.w3.org/2001/XMLSchema" xmlns:p="http://schemas.microsoft.com/office/2006/metadata/properties" xmlns:ns3="b5e35fb2-afc2-471f-8909-341ba0ee8a19" xmlns:ns4="f7584203-2eb9-41a4-b124-8e94021592d3" targetNamespace="http://schemas.microsoft.com/office/2006/metadata/properties" ma:root="true" ma:fieldsID="c7fecf21c71b1e6aa9e56ac21786be7c" ns3:_="" ns4:_="">
    <xsd:import namespace="b5e35fb2-afc2-471f-8909-341ba0ee8a19"/>
    <xsd:import namespace="f7584203-2eb9-41a4-b124-8e94021592d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e35fb2-afc2-471f-8909-341ba0ee8a19"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SharingHintHash" ma:index="10" nillable="true" ma:displayName="Hash for deling av tip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584203-2eb9-41a4-b124-8e94021592d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498A17-10CE-45B2-A39B-C5980AB41339}">
  <ds:schemaRefs>
    <ds:schemaRef ds:uri="http://schemas.microsoft.com/sharepoint/v3/contenttype/forms"/>
  </ds:schemaRefs>
</ds:datastoreItem>
</file>

<file path=customXml/itemProps2.xml><?xml version="1.0" encoding="utf-8"?>
<ds:datastoreItem xmlns:ds="http://schemas.openxmlformats.org/officeDocument/2006/customXml" ds:itemID="{991E99AD-1948-4582-A880-A0FA1F7E099A}">
  <ds:schemaRefs>
    <ds:schemaRef ds:uri="http://purl.org/dc/elements/1.1/"/>
    <ds:schemaRef ds:uri="http://schemas.microsoft.com/office/2006/documentManagement/types"/>
    <ds:schemaRef ds:uri="f7584203-2eb9-41a4-b124-8e94021592d3"/>
    <ds:schemaRef ds:uri="http://www.w3.org/XML/1998/namespace"/>
    <ds:schemaRef ds:uri="http://schemas.openxmlformats.org/package/2006/metadata/core-properties"/>
    <ds:schemaRef ds:uri="http://purl.org/dc/dcmitype/"/>
    <ds:schemaRef ds:uri="b5e35fb2-afc2-471f-8909-341ba0ee8a19"/>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6BC51E8-44F7-450C-9519-BEEDFF11D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e35fb2-afc2-471f-8909-341ba0ee8a19"/>
    <ds:schemaRef ds:uri="f7584203-2eb9-41a4-b124-8e9402159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197</TotalTime>
  <Words>1745</Words>
  <Application>Microsoft Office PowerPoint</Application>
  <PresentationFormat>Widescreen</PresentationFormat>
  <Paragraphs>223</Paragraphs>
  <Slides>17</Slides>
  <Notes>14</Notes>
  <HiddenSlides>4</HiddenSlides>
  <MMClips>2</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17</vt:i4>
      </vt:variant>
    </vt:vector>
  </HeadingPairs>
  <TitlesOfParts>
    <vt:vector size="20" baseType="lpstr">
      <vt:lpstr>Arial</vt:lpstr>
      <vt:lpstr>Calibri</vt:lpstr>
      <vt:lpstr>Statped_mal</vt:lpstr>
      <vt:lpstr>Funksjoner for tilgjengelig digital læring</vt:lpstr>
      <vt:lpstr>Universell utforming</vt:lpstr>
      <vt:lpstr>Tilgjengelighetsfunksjon og tilgjengelighetsmeny</vt:lpstr>
      <vt:lpstr>Hvorfor skal vi bruke tilgjengelighetsfunksjoner?  </vt:lpstr>
      <vt:lpstr>PowerPoint-presentasjon</vt:lpstr>
      <vt:lpstr>Navigering i operativsystemene</vt:lpstr>
      <vt:lpstr>PowerPoint-presentasjon</vt:lpstr>
      <vt:lpstr>Utprøving på din enhet</vt:lpstr>
      <vt:lpstr>Har du spørsmål underveis?</vt:lpstr>
      <vt:lpstr>Ressurser</vt:lpstr>
      <vt:lpstr>Avslutning og oppsummering</vt:lpstr>
      <vt:lpstr>Bruk tilgjengelighetsfunksjoner i hverdagen din!        yngvild.rye@statped.no anders.wicken.olander@statped.no</vt:lpstr>
      <vt:lpstr>Ressurser</vt:lpstr>
      <vt:lpstr>Utprøving iPadOS</vt:lpstr>
      <vt:lpstr>Utprøving Chrome</vt:lpstr>
      <vt:lpstr>Utprøving Android </vt:lpstr>
      <vt:lpstr>Utprøving Windows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Funksjoner for tilgjengelig digital læring</dc:title>
  <dc:creator>Yngvild Rye</dc:creator>
  <cp:lastModifiedBy>Anders Wicken Ølander</cp:lastModifiedBy>
  <cp:revision>2</cp:revision>
  <dcterms:created xsi:type="dcterms:W3CDTF">2020-04-30T12:46:22Z</dcterms:created>
  <dcterms:modified xsi:type="dcterms:W3CDTF">2020-05-06T10:43:56Z</dcterms:modified>
</cp:coreProperties>
</file>