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</p:sldIdLst>
  <p:sldSz cy="5143500" cx="9144000"/>
  <p:notesSz cx="6858000" cy="9144000"/>
  <p:embeddedFontLst>
    <p:embeddedFont>
      <p:font typeface="Google Sans"/>
      <p:regular r:id="rId8"/>
      <p:bold r:id="rId9"/>
      <p:italic r:id="rId10"/>
      <p:boldItalic r:id="rId11"/>
    </p:embeddedFont>
    <p:embeddedFont>
      <p:font typeface="Quicksand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GoogleSans-boldItalic.fntdata"/><Relationship Id="rId10" Type="http://schemas.openxmlformats.org/officeDocument/2006/relationships/font" Target="fonts/GoogleSans-italic.fntdata"/><Relationship Id="rId13" Type="http://schemas.openxmlformats.org/officeDocument/2006/relationships/font" Target="fonts/Quicksand-bold.fntdata"/><Relationship Id="rId12" Type="http://schemas.openxmlformats.org/officeDocument/2006/relationships/font" Target="fonts/Quicksand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GoogleSans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Google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c3d63ce26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2c3d63ce26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  <p:pic>
        <p:nvPicPr>
          <p:cNvPr id="61" name="Google Shape;61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400" y="100400"/>
            <a:ext cx="1222675" cy="48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850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311700" y="15579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  <p:pic>
        <p:nvPicPr>
          <p:cNvPr id="66" name="Google Shape;6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400" y="100400"/>
            <a:ext cx="1222675" cy="48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311700" y="850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400" y="100400"/>
            <a:ext cx="1222675" cy="48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311700" y="850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  <p:pic>
        <p:nvPicPr>
          <p:cNvPr id="76" name="Google Shape;7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400" y="100400"/>
            <a:ext cx="1222675" cy="48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  <p:pic>
        <p:nvPicPr>
          <p:cNvPr id="81" name="Google Shape;81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400" y="100400"/>
            <a:ext cx="1222675" cy="48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4" name="Google Shape;8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  <p:pic>
        <p:nvPicPr>
          <p:cNvPr id="85" name="Google Shape;85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400" y="100400"/>
            <a:ext cx="1222675" cy="48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9" name="Google Shape;89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0" name="Google Shape;90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  <p:pic>
        <p:nvPicPr>
          <p:cNvPr id="92" name="Google Shape;92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400" y="100400"/>
            <a:ext cx="1222675" cy="48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5" name="Google Shape;9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  <p:pic>
        <p:nvPicPr>
          <p:cNvPr id="96" name="Google Shape;9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400" y="100400"/>
            <a:ext cx="1222675" cy="48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nktliste" type="obj">
  <p:cSld name="OBJEC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title"/>
          </p:nvPr>
        </p:nvSpPr>
        <p:spPr>
          <a:xfrm>
            <a:off x="720969" y="273844"/>
            <a:ext cx="77943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002B"/>
              </a:buClr>
              <a:buSzPts val="1800"/>
              <a:buFont typeface="Helvetica Neue"/>
              <a:buNone/>
              <a:defRPr>
                <a:solidFill>
                  <a:srgbClr val="D2002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1" type="body"/>
          </p:nvPr>
        </p:nvSpPr>
        <p:spPr>
          <a:xfrm>
            <a:off x="720969" y="1369219"/>
            <a:ext cx="77943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C0C0C"/>
              </a:buClr>
              <a:buSzPts val="2100"/>
              <a:buChar char="●"/>
              <a:defRPr b="1">
                <a:solidFill>
                  <a:srgbClr val="0C0C0C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06" name="Google Shape;106;p25"/>
          <p:cNvSpPr txBox="1"/>
          <p:nvPr>
            <p:ph idx="11" type="ftr"/>
          </p:nvPr>
        </p:nvSpPr>
        <p:spPr>
          <a:xfrm>
            <a:off x="3028950" y="476726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7" name="Google Shape;10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6644" y="4368812"/>
            <a:ext cx="945000" cy="4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OBJECT_1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8505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ogle Sans"/>
              <a:buNone/>
              <a:defRPr sz="30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5579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oogle Sans"/>
              <a:buChar char="●"/>
              <a:defRPr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○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■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●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○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■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●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○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ogle Sans"/>
              <a:buChar char="■"/>
              <a:defRPr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sites.google.com/askerskolen.no/nkul2022" TargetMode="External"/><Relationship Id="rId10" Type="http://schemas.openxmlformats.org/officeDocument/2006/relationships/image" Target="../media/image5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2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/>
          <p:nvPr>
            <p:ph idx="1" type="body"/>
          </p:nvPr>
        </p:nvSpPr>
        <p:spPr>
          <a:xfrm>
            <a:off x="336475" y="1165038"/>
            <a:ext cx="4799400" cy="3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no" sz="1207">
                <a:solidFill>
                  <a:srgbClr val="333333"/>
                </a:solidFill>
              </a:rPr>
              <a:t>– kompetanseutvikling med 1:1-dekning av digitale enheter</a:t>
            </a:r>
            <a:endParaRPr sz="1290"/>
          </a:p>
        </p:txBody>
      </p:sp>
      <p:sp>
        <p:nvSpPr>
          <p:cNvPr id="119" name="Google Shape;119;p27"/>
          <p:cNvSpPr txBox="1"/>
          <p:nvPr/>
        </p:nvSpPr>
        <p:spPr>
          <a:xfrm>
            <a:off x="8300500" y="3274825"/>
            <a:ext cx="75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500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?</a:t>
            </a:r>
            <a:endParaRPr b="1" sz="50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120" name="Google Shape;120;p27"/>
          <p:cNvPicPr preferRelativeResize="0"/>
          <p:nvPr/>
        </p:nvPicPr>
        <p:blipFill rotWithShape="1">
          <a:blip r:embed="rId3">
            <a:alphaModFix/>
          </a:blip>
          <a:srcRect b="72900" l="0" r="16268" t="0"/>
          <a:stretch/>
        </p:blipFill>
        <p:spPr>
          <a:xfrm>
            <a:off x="221675" y="1460075"/>
            <a:ext cx="5029000" cy="84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6203" y="165947"/>
            <a:ext cx="1702197" cy="15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84223" y="4658346"/>
            <a:ext cx="1208400" cy="426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23" name="Google Shape;123;p27"/>
          <p:cNvPicPr preferRelativeResize="0"/>
          <p:nvPr/>
        </p:nvPicPr>
        <p:blipFill rotWithShape="1">
          <a:blip r:embed="rId6">
            <a:alphaModFix/>
          </a:blip>
          <a:srcRect b="13579" l="0" r="0" t="13761"/>
          <a:stretch/>
        </p:blipFill>
        <p:spPr>
          <a:xfrm>
            <a:off x="5106202" y="4679591"/>
            <a:ext cx="832200" cy="383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24" name="Google Shape;124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12355" y="4715968"/>
            <a:ext cx="874116" cy="31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9600" y="4636850"/>
            <a:ext cx="1264901" cy="46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64675" y="3986700"/>
            <a:ext cx="1264901" cy="12649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7"/>
          <p:cNvSpPr txBox="1"/>
          <p:nvPr/>
        </p:nvSpPr>
        <p:spPr>
          <a:xfrm>
            <a:off x="403900" y="2518100"/>
            <a:ext cx="4936800" cy="15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200">
                <a:solidFill>
                  <a:srgbClr val="118811"/>
                </a:solidFill>
              </a:rPr>
              <a:t>Cathrine Pedersen &amp; Frida Felicia Vennerød-Diesen</a:t>
            </a:r>
            <a:endParaRPr sz="1200">
              <a:solidFill>
                <a:srgbClr val="11881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no" sz="1100">
                <a:solidFill>
                  <a:srgbClr val="666666"/>
                </a:solidFill>
              </a:rPr>
              <a:t>Forsker 2, NIFU</a:t>
            </a:r>
            <a:endParaRPr i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200">
                <a:solidFill>
                  <a:srgbClr val="118811"/>
                </a:solidFill>
              </a:rPr>
              <a:t>Arne Bergan &amp; Marie Ydstie Olafsen</a:t>
            </a:r>
            <a:endParaRPr sz="1200">
              <a:solidFill>
                <a:srgbClr val="11881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no" sz="1100">
                <a:solidFill>
                  <a:srgbClr val="666666"/>
                </a:solidFill>
              </a:rPr>
              <a:t>Rådgiver/veileder, Asker kommune</a:t>
            </a:r>
            <a:endParaRPr i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200">
                <a:solidFill>
                  <a:srgbClr val="118811"/>
                </a:solidFill>
              </a:rPr>
              <a:t>Elena Christine Bowitz Granaas</a:t>
            </a:r>
            <a:r>
              <a:rPr b="1" lang="no" sz="1200">
                <a:solidFill>
                  <a:srgbClr val="118811"/>
                </a:solidFill>
              </a:rPr>
              <a:t> </a:t>
            </a:r>
            <a:r>
              <a:rPr lang="no" sz="1200">
                <a:solidFill>
                  <a:srgbClr val="118811"/>
                </a:solidFill>
              </a:rPr>
              <a:t>&amp; Eirik Holth Johannessen</a:t>
            </a:r>
            <a:endParaRPr sz="1200">
              <a:solidFill>
                <a:srgbClr val="11881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no" sz="1100">
                <a:solidFill>
                  <a:srgbClr val="666666"/>
                </a:solidFill>
              </a:rPr>
              <a:t>Ressurslærere IKT, Vettre og Spikkestad barneskole, Asker kommune</a:t>
            </a:r>
            <a:endParaRPr i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rgbClr val="666666"/>
              </a:solidFill>
            </a:endParaRPr>
          </a:p>
        </p:txBody>
      </p:sp>
      <p:pic>
        <p:nvPicPr>
          <p:cNvPr id="128" name="Google Shape;128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834325" y="103250"/>
            <a:ext cx="2237200" cy="223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7"/>
          <p:cNvSpPr txBox="1"/>
          <p:nvPr/>
        </p:nvSpPr>
        <p:spPr>
          <a:xfrm>
            <a:off x="206825" y="626250"/>
            <a:ext cx="4503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23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Sesjon S2H : </a:t>
            </a:r>
            <a:r>
              <a:rPr lang="no" sz="23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Læringsløyper</a:t>
            </a:r>
            <a:endParaRPr sz="100"/>
          </a:p>
        </p:txBody>
      </p:sp>
      <p:sp>
        <p:nvSpPr>
          <p:cNvPr id="130" name="Google Shape;130;p27"/>
          <p:cNvSpPr txBox="1"/>
          <p:nvPr/>
        </p:nvSpPr>
        <p:spPr>
          <a:xfrm>
            <a:off x="199600" y="2125875"/>
            <a:ext cx="52332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Les mer: </a:t>
            </a:r>
            <a:r>
              <a:rPr lang="no" u="sng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https://sites.google.com/askerskolen.no/nkul2022</a:t>
            </a:r>
            <a:endParaRPr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131" name="Google Shape;131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551395" y="2736495"/>
            <a:ext cx="2592600" cy="240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