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oboto Slab"/>
      <p:regular r:id="rId40"/>
      <p:bold r:id="rId41"/>
    </p:embeddedFont>
    <p:embeddedFont>
      <p:font typeface="Robo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Slab-regular.fntdata"/><Relationship Id="rId20" Type="http://schemas.openxmlformats.org/officeDocument/2006/relationships/slide" Target="slides/slide15.xml"/><Relationship Id="rId42" Type="http://schemas.openxmlformats.org/officeDocument/2006/relationships/font" Target="fonts/Roboto-regular.fntdata"/><Relationship Id="rId41" Type="http://schemas.openxmlformats.org/officeDocument/2006/relationships/font" Target="fonts/RobotoSlab-bold.fntdata"/><Relationship Id="rId22" Type="http://schemas.openxmlformats.org/officeDocument/2006/relationships/slide" Target="slides/slide17.xml"/><Relationship Id="rId44" Type="http://schemas.openxmlformats.org/officeDocument/2006/relationships/font" Target="fonts/Roboto-italic.fntdata"/><Relationship Id="rId21" Type="http://schemas.openxmlformats.org/officeDocument/2006/relationships/slide" Target="slides/slide16.xml"/><Relationship Id="rId43" Type="http://schemas.openxmlformats.org/officeDocument/2006/relationships/font" Target="fonts/Robot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8e6972aa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8e6972aa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271b3d8860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271b3d8860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Explain everything</a:t>
            </a:r>
            <a:endParaRPr/>
          </a:p>
          <a:p>
            <a:pPr indent="0" lvl="0" marL="0" rtl="0" algn="l">
              <a:spcBef>
                <a:spcPts val="0"/>
              </a:spcBef>
              <a:spcAft>
                <a:spcPts val="0"/>
              </a:spcAft>
              <a:buNone/>
            </a:pPr>
            <a:r>
              <a:rPr lang="no"/>
              <a:t>Trygges i verktøy som brukes, gi lærere et innblikk i mulighetene som ligger i det vi har.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71b3d8860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71b3d8860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Flere nyansatte </a:t>
            </a:r>
            <a:endParaRPr/>
          </a:p>
          <a:p>
            <a:pPr indent="0" lvl="0" marL="0" rtl="0" algn="l">
              <a:spcBef>
                <a:spcPts val="0"/>
              </a:spcBef>
              <a:spcAft>
                <a:spcPts val="0"/>
              </a:spcAft>
              <a:buNone/>
            </a:pPr>
            <a:r>
              <a:rPr lang="no"/>
              <a:t>Foredling og opplæring</a:t>
            </a:r>
            <a:endParaRPr/>
          </a:p>
          <a:p>
            <a:pPr indent="0" lvl="0" marL="0" rtl="0" algn="l">
              <a:spcBef>
                <a:spcPts val="0"/>
              </a:spcBef>
              <a:spcAft>
                <a:spcPts val="0"/>
              </a:spcAft>
              <a:buNone/>
            </a:pPr>
            <a:r>
              <a:rPr lang="no"/>
              <a:t>Nyttige tips i hverdagen.</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271b3d8860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271b3d8860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Apper brukt i spesialundervisning.</a:t>
            </a:r>
            <a:endParaRPr/>
          </a:p>
          <a:p>
            <a:pPr indent="0" lvl="0" marL="0" rtl="0" algn="l">
              <a:spcBef>
                <a:spcPts val="0"/>
              </a:spcBef>
              <a:spcAft>
                <a:spcPts val="0"/>
              </a:spcAft>
              <a:buNone/>
            </a:pPr>
            <a:r>
              <a:rPr lang="no"/>
              <a:t>Foredling og opplæring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71b3d8860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271b3d8860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Her hadde vi to eksterne. Øystein Gilje tok for seg vurdering av multimodale tekster og Odin Nøsen kom for å lære bort bruk av spill i undervisningen - </a:t>
            </a:r>
            <a:r>
              <a:rPr lang="no"/>
              <a:t>spesialpedagogikk</a:t>
            </a:r>
            <a:r>
              <a:rPr lang="no"/>
              <a:t>. I tillegg brukte vi egne ressurser til å lære bort hvordan man kan bruke Google sites som læringsressurs og hvordan skape lydbilde til multimodale tekster.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27098015af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27098015af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For å koordinere og </a:t>
            </a:r>
            <a:r>
              <a:rPr lang="no"/>
              <a:t>kvalitetssikre</a:t>
            </a:r>
            <a:r>
              <a:rPr lang="no"/>
              <a:t> informasjon til 500 lærere, samt rektorer og teamledere, lagde vi en egen nettside ved hjelp av Google sites.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28766f1e0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28766f1e0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hadde god kompetanse innad i kommunen på hvordan vi kunne lage og utforme en Google site. Den vi opprettet ble brukt som en hub for all informasjon. Alle e-poster vi sendte ut inneholdt link til den med ulike oppgaver. Påmeldingen gikk direkte på Google siten og videre til et regneark - vi brukte Google skjema. Alle ferdige opplegg ble forsøkt samlet inn etter gjennomført workshop og delt på denne siten. Dette er et arbeid vi fortsetter med - enkelte vil at det skal være litt for “perfekt”. Siten ligger oppe og muliggjør det å gjennomføre de ulike workshopene lokalt på skolene i eget tempo.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27098015af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27098015af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hadde god kompetanse innad i kommunen på hvordan vi kunne lage og utforme en Google site. Den vi opprettet ble brukt som en hub for all informasjon. Alle e-poster vi sendte ut inneholdt link til den med ulike oppgaver. Påmeldingen gikk direkte på Google siten og videre til et regneark - vi brukte Google skjema. Alle ferdige opplegg ble forsøkt samlet inn etter gjennomført workshop og delt på denne siten. Dette er et arbeid vi fortsetter med - enkelte vil at det skal være litt for “perfekt”. Siten ligger oppe og muliggjør det å gjennomføre de ulike workshopene lokalt på skolene i eget tempo.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28ce36c0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28ce36c0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Informasjon om gjennomføringen ble lagt ut på siten. Her kunne rektorer og teamledere finne informasjon og videreformidle dette på egen skole.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8ce36c02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8ce36c02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Konkret plan for de ulike workshopene ble lagt ut. Dette var informasjon lærere kunne lese for å velge hvilken workshop de ville melde seg på. Før gjennomføring av workshopen ble også en konkret plan for de to tirsdagene lagt ut så deltakere var forberedt. Enkelte workshoper hadde en form for forarbeid. Powerpointer og annen informasjon ble lagt ut her.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28ce36c02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28ce36c02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Sikkerhetsmargin med å legge ut videolink pga covid. Relevant informasjon.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28e6972aa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28e6972aa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Henrik, kan du animiere dette - jeg vil gjerne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8ce36c02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8ce36c02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Ferdige ressurser. Her mangler noe, men det vil være et pågående arbeid å samle inn.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7098015af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27098015af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Vi har gjennomført to spørreundersøkelser. Én før første workshop og én etter siste gjennomføring. Det er kun subjektive vurderinger vi har undersøkt.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27098015a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27098015a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Enkelte workshoper ble stengt for påmelding grunnet kapasitet. Her var vi veldig spente på hvordan dette ville fordele seg - hadde vi valgt gode nok emner?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7098015af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27098015af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Hvilken kompetanse føler du at du har før kursstart?</a:t>
            </a:r>
            <a:endParaRPr/>
          </a:p>
          <a:p>
            <a:pPr indent="0" lvl="0" marL="0" rtl="0" algn="l">
              <a:spcBef>
                <a:spcPts val="0"/>
              </a:spcBef>
              <a:spcAft>
                <a:spcPts val="0"/>
              </a:spcAft>
              <a:buNone/>
            </a:pPr>
            <a:r>
              <a:rPr lang="no"/>
              <a:t>Hvilken kompetanse de hadde knyttet til spesifikk workshop.</a:t>
            </a:r>
            <a:endParaRPr/>
          </a:p>
          <a:p>
            <a:pPr indent="0" lvl="0" marL="0" rtl="0" algn="l">
              <a:spcBef>
                <a:spcPts val="0"/>
              </a:spcBef>
              <a:spcAft>
                <a:spcPts val="0"/>
              </a:spcAft>
              <a:buNone/>
            </a:pPr>
            <a:r>
              <a:rPr lang="no"/>
              <a:t>WS1 (1): 36 (2): 30 (3): 6 (4): 5</a:t>
            </a:r>
            <a:br>
              <a:rPr lang="no"/>
            </a:br>
            <a:r>
              <a:rPr lang="no">
                <a:solidFill>
                  <a:schemeClr val="dk1"/>
                </a:solidFill>
              </a:rPr>
              <a:t>WS2 (1): 24 (2): 36 (3): 5 (4): 1</a:t>
            </a:r>
            <a:br>
              <a:rPr lang="no">
                <a:solidFill>
                  <a:schemeClr val="dk1"/>
                </a:solidFill>
              </a:rPr>
            </a:br>
            <a:r>
              <a:rPr lang="no">
                <a:solidFill>
                  <a:schemeClr val="dk1"/>
                </a:solidFill>
              </a:rPr>
              <a:t>WS3 (1): 5 (2): 14 (3): 10 (4): 0</a:t>
            </a:r>
            <a:br>
              <a:rPr lang="no">
                <a:solidFill>
                  <a:schemeClr val="dk1"/>
                </a:solidFill>
              </a:rPr>
            </a:br>
            <a:r>
              <a:rPr lang="no">
                <a:solidFill>
                  <a:schemeClr val="dk1"/>
                </a:solidFill>
              </a:rPr>
              <a:t>WS4 (1): 24 (2): 38 (3): 17 (4): 1</a:t>
            </a:r>
            <a:br>
              <a:rPr lang="no">
                <a:solidFill>
                  <a:schemeClr val="dk1"/>
                </a:solidFill>
              </a:rPr>
            </a:br>
            <a:r>
              <a:rPr lang="no">
                <a:solidFill>
                  <a:schemeClr val="dk1"/>
                </a:solidFill>
              </a:rPr>
              <a:t>WS5 (1): 18 (2): 39 (3): 15 (4): 7</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27098015af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27098015af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Hvorfor valgte lærerne de workshopene de gjorde?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7098015af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7098015af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27098015af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27098015af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27098015af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27098015af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27098015af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27098015af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7098015af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27098015a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8766f1e04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8766f1e04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27098015af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27098015af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Den økte kompetansen var ganske greit spredt. </a:t>
            </a:r>
            <a:endParaRPr/>
          </a:p>
          <a:p>
            <a:pPr indent="0" lvl="0" marL="0" rtl="0" algn="l">
              <a:spcBef>
                <a:spcPts val="0"/>
              </a:spcBef>
              <a:spcAft>
                <a:spcPts val="0"/>
              </a:spcAft>
              <a:buNone/>
            </a:pPr>
            <a:r>
              <a:rPr lang="no"/>
              <a:t>WS1 (1): 2 (2): 43 (3): 15</a:t>
            </a:r>
            <a:endParaRPr/>
          </a:p>
          <a:p>
            <a:pPr indent="0" lvl="0" marL="0" rtl="0" algn="l">
              <a:spcBef>
                <a:spcPts val="0"/>
              </a:spcBef>
              <a:spcAft>
                <a:spcPts val="0"/>
              </a:spcAft>
              <a:buNone/>
            </a:pPr>
            <a:r>
              <a:rPr lang="no">
                <a:solidFill>
                  <a:schemeClr val="dk1"/>
                </a:solidFill>
              </a:rPr>
              <a:t>WS2 (1): 3 (2): 32 (3): 8</a:t>
            </a:r>
            <a:endParaRPr>
              <a:solidFill>
                <a:schemeClr val="dk1"/>
              </a:solidFill>
            </a:endParaRPr>
          </a:p>
          <a:p>
            <a:pPr indent="0" lvl="0" marL="0" rtl="0" algn="l">
              <a:spcBef>
                <a:spcPts val="0"/>
              </a:spcBef>
              <a:spcAft>
                <a:spcPts val="0"/>
              </a:spcAft>
              <a:buNone/>
            </a:pPr>
            <a:r>
              <a:rPr lang="no">
                <a:solidFill>
                  <a:schemeClr val="dk1"/>
                </a:solidFill>
              </a:rPr>
              <a:t>WS3 (1): 1 (2): 9 (3): 2</a:t>
            </a:r>
            <a:endParaRPr>
              <a:solidFill>
                <a:schemeClr val="dk1"/>
              </a:solidFill>
            </a:endParaRPr>
          </a:p>
          <a:p>
            <a:pPr indent="0" lvl="0" marL="0" rtl="0" algn="l">
              <a:spcBef>
                <a:spcPts val="0"/>
              </a:spcBef>
              <a:spcAft>
                <a:spcPts val="0"/>
              </a:spcAft>
              <a:buNone/>
            </a:pPr>
            <a:r>
              <a:rPr lang="no">
                <a:solidFill>
                  <a:schemeClr val="dk1"/>
                </a:solidFill>
              </a:rPr>
              <a:t>WS4 (1): 5 (2): 18 (3): 4</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WS5 (1): 3 (2): 35 (3): 14</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27098015af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27098015af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Dette er tilbakemeldinger fra de som representerer 92,8%</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27098015a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127098015a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t>Dette er tilbakemeldinger fra de som representerer 7,2%. Verdt å merke at andre ga tilbakemelding om passende gruppestørrelse og at de fikk god støtte.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28e6972aa6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28e6972aa6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28e6972aa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28e6972aa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71b3d8860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71b3d8860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a:solidFill>
                  <a:schemeClr val="dk1"/>
                </a:solidFill>
              </a:rPr>
              <a:t>  -</a:t>
            </a:r>
            <a:r>
              <a:rPr lang="no">
                <a:solidFill>
                  <a:schemeClr val="dk1"/>
                </a:solidFill>
              </a:rPr>
              <a:t>Utfordringen er å gi 500 lærere en digital kompetanseheving.</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    -  lærer og gjorde dem aktive i prosessen.</a:t>
            </a:r>
            <a:endParaRPr>
              <a:solidFill>
                <a:schemeClr val="dk1"/>
              </a:solidFill>
            </a:endParaRPr>
          </a:p>
          <a:p>
            <a:pPr indent="0" lvl="0" marL="0" rtl="0" algn="l">
              <a:spcBef>
                <a:spcPts val="0"/>
              </a:spcBef>
              <a:spcAft>
                <a:spcPts val="0"/>
              </a:spcAft>
              <a:buClr>
                <a:schemeClr val="dk1"/>
              </a:buClr>
              <a:buSzPts val="1100"/>
              <a:buFont typeface="Arial"/>
              <a:buNone/>
            </a:pPr>
            <a:r>
              <a:rPr lang="no">
                <a:solidFill>
                  <a:schemeClr val="dk1"/>
                </a:solidFill>
              </a:rPr>
              <a:t>    - Hvordan skal man motivere en lærer som allerede står under mye press.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71b3d8860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71b3d8860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no">
                <a:solidFill>
                  <a:schemeClr val="dk1"/>
                </a:solidFill>
              </a:rPr>
              <a:t>Oppstartsamling</a:t>
            </a:r>
            <a:r>
              <a:rPr lang="no">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I Larvikskolen finnes det 35 </a:t>
            </a:r>
            <a:r>
              <a:rPr b="1" lang="no">
                <a:solidFill>
                  <a:schemeClr val="dk1"/>
                </a:solidFill>
              </a:rPr>
              <a:t>Digital Pedagoger</a:t>
            </a:r>
            <a:r>
              <a:rPr lang="no">
                <a:solidFill>
                  <a:schemeClr val="dk1"/>
                </a:solidFill>
              </a:rPr>
              <a:t> blant de 500 lærere. </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I </a:t>
            </a:r>
            <a:r>
              <a:rPr b="1" lang="no">
                <a:solidFill>
                  <a:schemeClr val="dk1"/>
                </a:solidFill>
              </a:rPr>
              <a:t>september 2021</a:t>
            </a:r>
            <a:r>
              <a:rPr lang="no">
                <a:solidFill>
                  <a:schemeClr val="dk1"/>
                </a:solidFill>
              </a:rPr>
              <a:t> møter disse D-pedagogene, Fiks for første gang, </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Det blir satt i gang diskusjoner rundt ulike </a:t>
            </a:r>
            <a:r>
              <a:rPr b="1" lang="no">
                <a:solidFill>
                  <a:schemeClr val="dk1"/>
                </a:solidFill>
              </a:rPr>
              <a:t>tematiske spørsmål. </a:t>
            </a:r>
            <a:endParaRPr b="1">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Det kommer tydelig frem at </a:t>
            </a:r>
            <a:r>
              <a:rPr b="1" lang="no">
                <a:solidFill>
                  <a:schemeClr val="dk1"/>
                </a:solidFill>
              </a:rPr>
              <a:t>praktisknært</a:t>
            </a:r>
            <a:r>
              <a:rPr lang="no">
                <a:solidFill>
                  <a:schemeClr val="dk1"/>
                </a:solidFill>
              </a:rPr>
              <a:t> er et viktig tema.</a:t>
            </a:r>
            <a:endParaRPr>
              <a:solidFill>
                <a:schemeClr val="dk1"/>
              </a:solidFill>
            </a:endParaRPr>
          </a:p>
          <a:p>
            <a:pPr indent="-298450" lvl="0" marL="457200" rtl="0" algn="l">
              <a:spcBef>
                <a:spcPts val="0"/>
              </a:spcBef>
              <a:spcAft>
                <a:spcPts val="0"/>
              </a:spcAft>
              <a:buClr>
                <a:schemeClr val="dk1"/>
              </a:buClr>
              <a:buSzPts val="1100"/>
              <a:buChar char="-"/>
            </a:pPr>
            <a:r>
              <a:rPr lang="no">
                <a:solidFill>
                  <a:schemeClr val="dk1"/>
                </a:solidFill>
              </a:rPr>
              <a:t> Målet er å trygge lærerne i evner de føler de ikke kan eller har </a:t>
            </a:r>
            <a:r>
              <a:rPr b="1" lang="no">
                <a:solidFill>
                  <a:schemeClr val="dk1"/>
                </a:solidFill>
              </a:rPr>
              <a:t>tilstrekkelig kompetanse</a:t>
            </a:r>
            <a:r>
              <a:rPr lang="no">
                <a:solidFill>
                  <a:schemeClr val="dk1"/>
                </a:solidFill>
              </a:rPr>
              <a:t> og gi dem </a:t>
            </a:r>
            <a:r>
              <a:rPr b="1" lang="no">
                <a:solidFill>
                  <a:schemeClr val="dk1"/>
                </a:solidFill>
              </a:rPr>
              <a:t>tid </a:t>
            </a:r>
            <a:r>
              <a:rPr lang="no">
                <a:solidFill>
                  <a:schemeClr val="dk1"/>
                </a:solidFill>
              </a:rPr>
              <a:t>til å bli gode.</a:t>
            </a:r>
            <a:endParaRPr>
              <a:solidFill>
                <a:schemeClr val="dk1"/>
              </a:solidFill>
            </a:endParaRPr>
          </a:p>
          <a:p>
            <a:pPr indent="-298450" lvl="0" marL="457200" rtl="0" algn="l">
              <a:spcBef>
                <a:spcPts val="0"/>
              </a:spcBef>
              <a:spcAft>
                <a:spcPts val="0"/>
              </a:spcAft>
              <a:buClr>
                <a:schemeClr val="dk1"/>
              </a:buClr>
              <a:buSzPts val="1100"/>
              <a:buChar char="-"/>
            </a:pPr>
            <a:r>
              <a:rPr lang="no" sz="1400">
                <a:solidFill>
                  <a:srgbClr val="595959"/>
                </a:solidFill>
              </a:rPr>
              <a:t>Bevisstgjøring av d-ped </a:t>
            </a:r>
            <a:r>
              <a:rPr b="1" lang="no" sz="1400">
                <a:solidFill>
                  <a:srgbClr val="595959"/>
                </a:solidFill>
              </a:rPr>
              <a:t>rolle</a:t>
            </a:r>
            <a:r>
              <a:rPr lang="no" sz="1400">
                <a:solidFill>
                  <a:srgbClr val="595959"/>
                </a:solidFill>
              </a:rPr>
              <a:t> i skolesystemet: ikke IT support, men utviklere.</a:t>
            </a:r>
            <a:endParaRPr sz="1400">
              <a:solidFill>
                <a:srgbClr val="595959"/>
              </a:solidFill>
            </a:endParaRPr>
          </a:p>
          <a:p>
            <a:pPr indent="0" lvl="0" marL="45720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71b3d8860_0_6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71b3d8860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no">
                <a:solidFill>
                  <a:schemeClr val="dk1"/>
                </a:solidFill>
              </a:rPr>
              <a:t>Mellom hver samling ble ble det avholdt </a:t>
            </a:r>
            <a:r>
              <a:rPr b="1" lang="no">
                <a:solidFill>
                  <a:schemeClr val="dk1"/>
                </a:solidFill>
              </a:rPr>
              <a:t>korte møter</a:t>
            </a:r>
            <a:r>
              <a:rPr lang="no">
                <a:solidFill>
                  <a:schemeClr val="dk1"/>
                </a:solidFill>
              </a:rPr>
              <a:t> Øystein Gilje, Jørn Andersen spesialkonsulent i Larvik kommune, og en liten gruppe D-pedagoger. </a:t>
            </a:r>
            <a:endParaRPr>
              <a:solidFill>
                <a:schemeClr val="dk1"/>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Målet var å finne riktig retning for WS var </a:t>
            </a:r>
            <a:r>
              <a:rPr b="1" lang="no" sz="1400">
                <a:solidFill>
                  <a:srgbClr val="595959"/>
                </a:solidFill>
              </a:rPr>
              <a:t>temaene rett,</a:t>
            </a:r>
            <a:r>
              <a:rPr lang="no" sz="1400">
                <a:solidFill>
                  <a:srgbClr val="595959"/>
                </a:solidFill>
              </a:rPr>
              <a:t> møte vi målene våre, fersk eller videreutvikle, </a:t>
            </a:r>
            <a:r>
              <a:rPr b="1" lang="no" sz="1400">
                <a:solidFill>
                  <a:srgbClr val="595959"/>
                </a:solidFill>
              </a:rPr>
              <a:t>direkte</a:t>
            </a:r>
            <a:r>
              <a:rPr lang="no" sz="1400">
                <a:solidFill>
                  <a:srgbClr val="595959"/>
                </a:solidFill>
              </a:rPr>
              <a:t> i undervisning.</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b="1" lang="no">
                <a:solidFill>
                  <a:schemeClr val="dk1"/>
                </a:solidFill>
              </a:rPr>
              <a:t>Treningsammling 1</a:t>
            </a:r>
            <a:endParaRPr b="1">
              <a:solidFill>
                <a:schemeClr val="dk1"/>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Digital-pedagogene fikk </a:t>
            </a:r>
            <a:r>
              <a:rPr b="1" lang="no" sz="1400">
                <a:solidFill>
                  <a:srgbClr val="595959"/>
                </a:solidFill>
              </a:rPr>
              <a:t>ideemyldre</a:t>
            </a:r>
            <a:r>
              <a:rPr lang="no" sz="1400">
                <a:solidFill>
                  <a:srgbClr val="595959"/>
                </a:solidFill>
              </a:rPr>
              <a:t>, </a:t>
            </a:r>
            <a:r>
              <a:rPr b="1" lang="no" sz="1400">
                <a:solidFill>
                  <a:srgbClr val="595959"/>
                </a:solidFill>
              </a:rPr>
              <a:t>analysere</a:t>
            </a:r>
            <a:r>
              <a:rPr lang="no" sz="1400">
                <a:solidFill>
                  <a:srgbClr val="595959"/>
                </a:solidFill>
              </a:rPr>
              <a:t> og kjenne på stemningen fra sin arbeidsplass. </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Vi ønsket tidlig at lærere fikk </a:t>
            </a:r>
            <a:r>
              <a:rPr b="1" lang="no" sz="1400">
                <a:solidFill>
                  <a:srgbClr val="595959"/>
                </a:solidFill>
              </a:rPr>
              <a:t>selv velge</a:t>
            </a:r>
            <a:r>
              <a:rPr lang="no" sz="1400">
                <a:solidFill>
                  <a:srgbClr val="595959"/>
                </a:solidFill>
              </a:rPr>
              <a:t> hvilken workshop de skulle delta på. </a:t>
            </a:r>
            <a:endParaRPr sz="14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28e6972aa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28e6972aa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b="1" lang="no" sz="1200">
                <a:solidFill>
                  <a:schemeClr val="dk1"/>
                </a:solidFill>
              </a:rPr>
              <a:t>Treningssamling</a:t>
            </a:r>
            <a:r>
              <a:rPr b="1" lang="no" sz="1200">
                <a:solidFill>
                  <a:schemeClr val="dk1"/>
                </a:solidFill>
              </a:rPr>
              <a:t> </a:t>
            </a:r>
            <a:r>
              <a:rPr b="1" lang="no" sz="1200">
                <a:solidFill>
                  <a:schemeClr val="dk1"/>
                </a:solidFill>
              </a:rPr>
              <a:t>2</a:t>
            </a:r>
            <a:r>
              <a:rPr lang="no" sz="1200">
                <a:solidFill>
                  <a:schemeClr val="dk1"/>
                </a:solidFill>
              </a:rPr>
              <a:t>, ble en </a:t>
            </a:r>
            <a:r>
              <a:rPr b="1" lang="no" sz="1200">
                <a:solidFill>
                  <a:schemeClr val="dk1"/>
                </a:solidFill>
              </a:rPr>
              <a:t>leder</a:t>
            </a:r>
            <a:r>
              <a:rPr lang="no" sz="1200">
                <a:solidFill>
                  <a:schemeClr val="dk1"/>
                </a:solidFill>
              </a:rPr>
              <a:t> pr workshop, Denne personen var bindeleddet mellom Øystein, Jørn Andersen og workshop utviklingen.</a:t>
            </a:r>
            <a:endParaRPr sz="1200">
              <a:solidFill>
                <a:schemeClr val="dk1"/>
              </a:solidFill>
            </a:endParaRPr>
          </a:p>
          <a:p>
            <a:pPr indent="-304800" lvl="0" marL="457200" rtl="0" algn="l">
              <a:spcBef>
                <a:spcPts val="0"/>
              </a:spcBef>
              <a:spcAft>
                <a:spcPts val="0"/>
              </a:spcAft>
              <a:buClr>
                <a:schemeClr val="dk1"/>
              </a:buClr>
              <a:buSzPts val="1200"/>
              <a:buChar char="-"/>
            </a:pPr>
            <a:r>
              <a:rPr lang="no" sz="1200">
                <a:solidFill>
                  <a:schemeClr val="dk1"/>
                </a:solidFill>
              </a:rPr>
              <a:t>workshopene mer spisset.</a:t>
            </a:r>
            <a:endParaRPr sz="1200">
              <a:solidFill>
                <a:schemeClr val="dk1"/>
              </a:solidFill>
            </a:endParaRPr>
          </a:p>
          <a:p>
            <a:pPr indent="-304800" lvl="0" marL="457200" rtl="0" algn="l">
              <a:spcBef>
                <a:spcPts val="0"/>
              </a:spcBef>
              <a:spcAft>
                <a:spcPts val="0"/>
              </a:spcAft>
              <a:buClr>
                <a:schemeClr val="dk1"/>
              </a:buClr>
              <a:buSzPts val="1200"/>
              <a:buChar char="-"/>
            </a:pPr>
            <a:r>
              <a:rPr lang="no" sz="1200">
                <a:solidFill>
                  <a:schemeClr val="dk1"/>
                </a:solidFill>
              </a:rPr>
              <a:t>Her ble det også vurdert hvilken kompetanse som måtte hentes </a:t>
            </a:r>
            <a:r>
              <a:rPr b="1" lang="no" sz="1200">
                <a:solidFill>
                  <a:schemeClr val="dk1"/>
                </a:solidFill>
              </a:rPr>
              <a:t>ekstern</a:t>
            </a:r>
            <a:r>
              <a:rPr lang="no" sz="1200">
                <a:solidFill>
                  <a:schemeClr val="dk1"/>
                </a:solidFill>
              </a:rPr>
              <a:t>. Øystein ledet, lånte og foreslo</a:t>
            </a:r>
            <a:r>
              <a:rPr lang="no" sz="1200">
                <a:solidFill>
                  <a:srgbClr val="595959"/>
                </a:solidFill>
              </a:rPr>
              <a:t>.</a:t>
            </a:r>
            <a:endParaRPr sz="1200">
              <a:solidFill>
                <a:srgbClr val="595959"/>
              </a:solidFill>
            </a:endParaRPr>
          </a:p>
          <a:p>
            <a:pPr indent="-304800" lvl="0" marL="457200" rtl="0" algn="l">
              <a:spcBef>
                <a:spcPts val="0"/>
              </a:spcBef>
              <a:spcAft>
                <a:spcPts val="0"/>
              </a:spcAft>
              <a:buClr>
                <a:schemeClr val="dk1"/>
              </a:buClr>
              <a:buSzPts val="1200"/>
              <a:buChar char="-"/>
            </a:pPr>
            <a:r>
              <a:rPr lang="no" sz="1200">
                <a:solidFill>
                  <a:srgbClr val="595959"/>
                </a:solidFill>
              </a:rPr>
              <a:t>egen ressurser i geografisk nærhet.</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no" sz="1200">
                <a:solidFill>
                  <a:srgbClr val="595959"/>
                </a:solidFill>
              </a:rPr>
              <a:t>Prøve å dekke lærerens behov, temaene ble spisset og inne i </a:t>
            </a:r>
            <a:r>
              <a:rPr b="1" lang="no" sz="1200">
                <a:solidFill>
                  <a:srgbClr val="595959"/>
                </a:solidFill>
              </a:rPr>
              <a:t>google sits</a:t>
            </a:r>
            <a:r>
              <a:rPr lang="no" sz="1200">
                <a:solidFill>
                  <a:srgbClr val="595959"/>
                </a:solidFill>
              </a:rPr>
              <a:t> kunne lærene se hva de ville melde seg på. Gode beskrivelser, så presis som mulig.</a:t>
            </a:r>
            <a:endParaRPr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no" sz="1200">
                <a:solidFill>
                  <a:srgbClr val="595959"/>
                </a:solidFill>
              </a:rPr>
              <a:t>Noen workshoper ble </a:t>
            </a:r>
            <a:r>
              <a:rPr b="1" lang="no" sz="1200">
                <a:solidFill>
                  <a:srgbClr val="595959"/>
                </a:solidFill>
              </a:rPr>
              <a:t>plass begrenset. </a:t>
            </a:r>
            <a:endParaRPr b="1" sz="1200">
              <a:solidFill>
                <a:srgbClr val="595959"/>
              </a:solidFill>
            </a:endParaRPr>
          </a:p>
          <a:p>
            <a:pPr indent="-304800" lvl="0" marL="457200" rtl="0" algn="l">
              <a:lnSpc>
                <a:spcPct val="115000"/>
              </a:lnSpc>
              <a:spcBef>
                <a:spcPts val="0"/>
              </a:spcBef>
              <a:spcAft>
                <a:spcPts val="0"/>
              </a:spcAft>
              <a:buClr>
                <a:srgbClr val="595959"/>
              </a:buClr>
              <a:buSzPts val="1200"/>
              <a:buChar char="-"/>
            </a:pPr>
            <a:r>
              <a:rPr lang="no" sz="1200">
                <a:solidFill>
                  <a:srgbClr val="595959"/>
                </a:solidFill>
              </a:rPr>
              <a:t>Mulighet/</a:t>
            </a:r>
            <a:r>
              <a:rPr b="1" lang="no" sz="1200">
                <a:solidFill>
                  <a:srgbClr val="595959"/>
                </a:solidFill>
              </a:rPr>
              <a:t>Tid </a:t>
            </a:r>
            <a:r>
              <a:rPr lang="no" sz="1200">
                <a:solidFill>
                  <a:srgbClr val="595959"/>
                </a:solidFill>
              </a:rPr>
              <a:t>til å sette seg inn i apper som ligger i skolen eller som det er ønskelig at skolene kan.</a:t>
            </a:r>
            <a:endParaRPr sz="12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71b3d8860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71b3d8860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no" sz="1400">
                <a:solidFill>
                  <a:srgbClr val="595959"/>
                </a:solidFill>
              </a:rPr>
              <a:t>Treningssamling</a:t>
            </a:r>
            <a:r>
              <a:rPr b="1" lang="no" sz="1400">
                <a:solidFill>
                  <a:srgbClr val="595959"/>
                </a:solidFill>
              </a:rPr>
              <a:t> 3</a:t>
            </a:r>
            <a:r>
              <a:rPr lang="no" sz="1400">
                <a:solidFill>
                  <a:srgbClr val="595959"/>
                </a:solidFill>
              </a:rPr>
              <a:t>.</a:t>
            </a:r>
            <a:endParaRPr sz="1400">
              <a:solidFill>
                <a:srgbClr val="595959"/>
              </a:solidFill>
            </a:endParaRPr>
          </a:p>
          <a:p>
            <a:pPr indent="-317500" lvl="0" marL="457200" rtl="0" algn="l">
              <a:lnSpc>
                <a:spcPct val="115000"/>
              </a:lnSpc>
              <a:spcBef>
                <a:spcPts val="1200"/>
              </a:spcBef>
              <a:spcAft>
                <a:spcPts val="0"/>
              </a:spcAft>
              <a:buClr>
                <a:srgbClr val="595959"/>
              </a:buClr>
              <a:buSzPts val="1400"/>
              <a:buChar char="-"/>
            </a:pPr>
            <a:r>
              <a:rPr lang="no" sz="1400">
                <a:solidFill>
                  <a:srgbClr val="595959"/>
                </a:solidFill>
              </a:rPr>
              <a:t>På dette tidspunktet visste vi hvor mange som var </a:t>
            </a:r>
            <a:r>
              <a:rPr b="1" lang="no" sz="1400">
                <a:solidFill>
                  <a:srgbClr val="595959"/>
                </a:solidFill>
              </a:rPr>
              <a:t>påmeldt</a:t>
            </a:r>
            <a:r>
              <a:rPr lang="no" sz="1400">
                <a:solidFill>
                  <a:srgbClr val="595959"/>
                </a:solidFill>
              </a:rPr>
              <a:t> hver enkelt workshop. Derfor kunna vi velge </a:t>
            </a:r>
            <a:r>
              <a:rPr b="1" lang="no" sz="1400">
                <a:solidFill>
                  <a:srgbClr val="595959"/>
                </a:solidFill>
              </a:rPr>
              <a:t>skoler </a:t>
            </a:r>
            <a:r>
              <a:rPr lang="no" sz="1400">
                <a:solidFill>
                  <a:srgbClr val="595959"/>
                </a:solidFill>
              </a:rPr>
              <a:t>som egnet seg for de ulike aktiviteten.</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prøve å dekke lærerens </a:t>
            </a:r>
            <a:r>
              <a:rPr b="1" lang="no" sz="1400">
                <a:solidFill>
                  <a:srgbClr val="595959"/>
                </a:solidFill>
              </a:rPr>
              <a:t>behov</a:t>
            </a:r>
            <a:r>
              <a:rPr lang="no" sz="1400">
                <a:solidFill>
                  <a:srgbClr val="595959"/>
                </a:solidFill>
              </a:rPr>
              <a:t>: mat, kaffe, utstyr til rådighet. </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b="1" lang="no" sz="1400">
                <a:solidFill>
                  <a:srgbClr val="595959"/>
                </a:solidFill>
              </a:rPr>
              <a:t>Kompetansen</a:t>
            </a:r>
            <a:r>
              <a:rPr lang="no" sz="1400">
                <a:solidFill>
                  <a:srgbClr val="595959"/>
                </a:solidFill>
              </a:rPr>
              <a:t> var i hovedsak hentet fra </a:t>
            </a:r>
            <a:r>
              <a:rPr b="1" lang="no" sz="1400">
                <a:solidFill>
                  <a:srgbClr val="595959"/>
                </a:solidFill>
              </a:rPr>
              <a:t>egen kommune</a:t>
            </a:r>
            <a:r>
              <a:rPr lang="no" sz="1400">
                <a:solidFill>
                  <a:srgbClr val="595959"/>
                </a:solidFill>
              </a:rPr>
              <a:t>.</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Vi hadde nå fått en </a:t>
            </a:r>
            <a:r>
              <a:rPr b="1" lang="no" sz="1400">
                <a:solidFill>
                  <a:srgbClr val="595959"/>
                </a:solidFill>
              </a:rPr>
              <a:t>oversikt </a:t>
            </a:r>
            <a:r>
              <a:rPr lang="no" sz="1400">
                <a:solidFill>
                  <a:srgbClr val="595959"/>
                </a:solidFill>
              </a:rPr>
              <a:t>og organisert vår egen kompetanse.</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Det ble satt opp </a:t>
            </a:r>
            <a:r>
              <a:rPr b="1" lang="no" sz="1400">
                <a:solidFill>
                  <a:srgbClr val="595959"/>
                </a:solidFill>
              </a:rPr>
              <a:t>2 workshop</a:t>
            </a:r>
            <a:r>
              <a:rPr lang="no" sz="1400">
                <a:solidFill>
                  <a:srgbClr val="595959"/>
                </a:solidFill>
              </a:rPr>
              <a:t> dager med </a:t>
            </a:r>
            <a:r>
              <a:rPr b="1" lang="no" sz="1400">
                <a:solidFill>
                  <a:srgbClr val="595959"/>
                </a:solidFill>
              </a:rPr>
              <a:t>5 hovedtemaer,</a:t>
            </a:r>
            <a:r>
              <a:rPr lang="no" sz="1400">
                <a:solidFill>
                  <a:srgbClr val="595959"/>
                </a:solidFill>
              </a:rPr>
              <a:t> og </a:t>
            </a:r>
            <a:r>
              <a:rPr b="1" lang="no" sz="1400">
                <a:solidFill>
                  <a:srgbClr val="595959"/>
                </a:solidFill>
              </a:rPr>
              <a:t>15 undertemaer.</a:t>
            </a:r>
            <a:endParaRPr b="1" sz="1400">
              <a:solidFill>
                <a:srgbClr val="595959"/>
              </a:solidFill>
            </a:endParaRPr>
          </a:p>
          <a:p>
            <a:pPr indent="-317500" lvl="0" marL="457200" rtl="0" algn="l">
              <a:lnSpc>
                <a:spcPct val="115000"/>
              </a:lnSpc>
              <a:spcBef>
                <a:spcPts val="0"/>
              </a:spcBef>
              <a:spcAft>
                <a:spcPts val="0"/>
              </a:spcAft>
              <a:buClr>
                <a:srgbClr val="595959"/>
              </a:buClr>
              <a:buSzPts val="1400"/>
              <a:buChar char="-"/>
            </a:pPr>
            <a:r>
              <a:rPr b="1" lang="no" sz="1400">
                <a:solidFill>
                  <a:srgbClr val="595959"/>
                </a:solidFill>
              </a:rPr>
              <a:t>Erfaringsdeling 3, i eget personal. </a:t>
            </a:r>
            <a:endParaRPr b="1" sz="1400">
              <a:solidFill>
                <a:srgbClr val="595959"/>
              </a:solidFill>
            </a:endParaRPr>
          </a:p>
          <a:p>
            <a:pPr indent="0" lvl="0" marL="0" rtl="0" algn="l">
              <a:spcBef>
                <a:spcPts val="12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71b3d8860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71b3d8860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595959"/>
              </a:buClr>
              <a:buSzPts val="1400"/>
              <a:buChar char="-"/>
            </a:pPr>
            <a:r>
              <a:rPr lang="no" sz="1400">
                <a:solidFill>
                  <a:srgbClr val="595959"/>
                </a:solidFill>
              </a:rPr>
              <a:t>1 ekstern foredragsholder</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Målet var å </a:t>
            </a:r>
            <a:r>
              <a:rPr lang="no" sz="1400">
                <a:solidFill>
                  <a:srgbClr val="595959"/>
                </a:solidFill>
              </a:rPr>
              <a:t>trygg på egen kompetanse, vite hvem som sitter på den</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Ikke sitte som passive lyttere. </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Lage undervisningsopplegg</a:t>
            </a:r>
            <a:endParaRPr sz="1400">
              <a:solidFill>
                <a:srgbClr val="595959"/>
              </a:solidFill>
            </a:endParaRPr>
          </a:p>
          <a:p>
            <a:pPr indent="-317500" lvl="0" marL="457200" rtl="0" algn="l">
              <a:lnSpc>
                <a:spcPct val="115000"/>
              </a:lnSpc>
              <a:spcBef>
                <a:spcPts val="0"/>
              </a:spcBef>
              <a:spcAft>
                <a:spcPts val="0"/>
              </a:spcAft>
              <a:buClr>
                <a:srgbClr val="595959"/>
              </a:buClr>
              <a:buSzPts val="1400"/>
              <a:buChar char="-"/>
            </a:pPr>
            <a:r>
              <a:rPr lang="no" sz="1400">
                <a:solidFill>
                  <a:srgbClr val="595959"/>
                </a:solidFill>
              </a:rPr>
              <a:t>Prøvd det selv.</a:t>
            </a:r>
            <a:endParaRPr sz="1400">
              <a:solidFill>
                <a:srgbClr val="595959"/>
              </a:solidFill>
            </a:endParaRPr>
          </a:p>
          <a:p>
            <a:pPr indent="0" lvl="0" marL="457200" rtl="0" algn="l">
              <a:lnSpc>
                <a:spcPct val="115000"/>
              </a:lnSpc>
              <a:spcBef>
                <a:spcPts val="1200"/>
              </a:spcBef>
              <a:spcAft>
                <a:spcPts val="0"/>
              </a:spcAft>
              <a:buNone/>
            </a:pPr>
            <a:r>
              <a:t/>
            </a:r>
            <a:endParaRPr sz="1400">
              <a:solidFill>
                <a:srgbClr val="595959"/>
              </a:solidFill>
            </a:endParaRPr>
          </a:p>
          <a:p>
            <a:pPr indent="0" lvl="0" marL="0" rtl="0" algn="l">
              <a:spcBef>
                <a:spcPts val="120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p:cSld name="AUTOLAYOUT">
    <p:bg>
      <p:bgPr>
        <a:solidFill>
          <a:srgbClr val="FFFFFF"/>
        </a:solidFill>
      </p:bgPr>
    </p:bg>
    <p:spTree>
      <p:nvGrpSpPr>
        <p:cNvPr id="59" name="Shape 59"/>
        <p:cNvGrpSpPr/>
        <p:nvPr/>
      </p:nvGrpSpPr>
      <p:grpSpPr>
        <a:xfrm>
          <a:off x="0" y="0"/>
          <a:ext cx="0" cy="0"/>
          <a:chOff x="0" y="0"/>
          <a:chExt cx="0" cy="0"/>
        </a:xfrm>
      </p:grpSpPr>
      <p:sp>
        <p:nvSpPr>
          <p:cNvPr id="60" name="Google Shape;60;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3"/>
          <p:cNvCxnSpPr/>
          <p:nvPr/>
        </p:nvCxnSpPr>
        <p:spPr>
          <a:xfrm>
            <a:off x="397075" y="562450"/>
            <a:ext cx="8313300" cy="0"/>
          </a:xfrm>
          <a:prstGeom prst="straightConnector1">
            <a:avLst/>
          </a:prstGeom>
          <a:noFill/>
          <a:ln cap="flat" cmpd="sng" w="9525">
            <a:solidFill>
              <a:schemeClr val="dk1"/>
            </a:solidFill>
            <a:prstDash val="solid"/>
            <a:round/>
            <a:headEnd len="sm" w="sm" type="none"/>
            <a:tailEnd len="sm" w="sm" type="none"/>
          </a:ln>
        </p:spPr>
      </p:cxnSp>
      <p:sp>
        <p:nvSpPr>
          <p:cNvPr id="62" name="Google Shape;62;p13"/>
          <p:cNvSpPr txBox="1"/>
          <p:nvPr>
            <p:ph type="title"/>
          </p:nvPr>
        </p:nvSpPr>
        <p:spPr>
          <a:xfrm>
            <a:off x="313525" y="714850"/>
            <a:ext cx="3696600" cy="19266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3000"/>
              <a:buNone/>
              <a:defRPr sz="3000">
                <a:solidFill>
                  <a:schemeClr val="lt1"/>
                </a:solidFill>
              </a:defRPr>
            </a:lvl1pPr>
            <a:lvl2pPr lvl="1" rtl="0" algn="l">
              <a:lnSpc>
                <a:spcPct val="100000"/>
              </a:lnSpc>
              <a:spcBef>
                <a:spcPts val="0"/>
              </a:spcBef>
              <a:spcAft>
                <a:spcPts val="0"/>
              </a:spcAft>
              <a:buClr>
                <a:schemeClr val="dk1"/>
              </a:buClr>
              <a:buSzPts val="3000"/>
              <a:buNone/>
              <a:defRPr sz="3000">
                <a:solidFill>
                  <a:schemeClr val="lt1"/>
                </a:solidFill>
              </a:defRPr>
            </a:lvl2pPr>
            <a:lvl3pPr lvl="2" rtl="0" algn="l">
              <a:lnSpc>
                <a:spcPct val="100000"/>
              </a:lnSpc>
              <a:spcBef>
                <a:spcPts val="0"/>
              </a:spcBef>
              <a:spcAft>
                <a:spcPts val="0"/>
              </a:spcAft>
              <a:buClr>
                <a:schemeClr val="dk1"/>
              </a:buClr>
              <a:buSzPts val="3000"/>
              <a:buNone/>
              <a:defRPr sz="3000">
                <a:solidFill>
                  <a:schemeClr val="lt1"/>
                </a:solidFill>
              </a:defRPr>
            </a:lvl3pPr>
            <a:lvl4pPr lvl="3" rtl="0" algn="l">
              <a:lnSpc>
                <a:spcPct val="100000"/>
              </a:lnSpc>
              <a:spcBef>
                <a:spcPts val="0"/>
              </a:spcBef>
              <a:spcAft>
                <a:spcPts val="0"/>
              </a:spcAft>
              <a:buClr>
                <a:schemeClr val="dk1"/>
              </a:buClr>
              <a:buSzPts val="3000"/>
              <a:buNone/>
              <a:defRPr sz="3000">
                <a:solidFill>
                  <a:schemeClr val="lt1"/>
                </a:solidFill>
              </a:defRPr>
            </a:lvl4pPr>
            <a:lvl5pPr lvl="4" rtl="0" algn="l">
              <a:lnSpc>
                <a:spcPct val="100000"/>
              </a:lnSpc>
              <a:spcBef>
                <a:spcPts val="0"/>
              </a:spcBef>
              <a:spcAft>
                <a:spcPts val="0"/>
              </a:spcAft>
              <a:buClr>
                <a:schemeClr val="dk1"/>
              </a:buClr>
              <a:buSzPts val="3000"/>
              <a:buNone/>
              <a:defRPr sz="3000">
                <a:solidFill>
                  <a:schemeClr val="lt1"/>
                </a:solidFill>
              </a:defRPr>
            </a:lvl5pPr>
            <a:lvl6pPr lvl="5" rtl="0" algn="l">
              <a:lnSpc>
                <a:spcPct val="100000"/>
              </a:lnSpc>
              <a:spcBef>
                <a:spcPts val="0"/>
              </a:spcBef>
              <a:spcAft>
                <a:spcPts val="0"/>
              </a:spcAft>
              <a:buClr>
                <a:schemeClr val="dk1"/>
              </a:buClr>
              <a:buSzPts val="3000"/>
              <a:buNone/>
              <a:defRPr sz="3000">
                <a:solidFill>
                  <a:schemeClr val="lt1"/>
                </a:solidFill>
              </a:defRPr>
            </a:lvl6pPr>
            <a:lvl7pPr lvl="6" rtl="0" algn="l">
              <a:lnSpc>
                <a:spcPct val="100000"/>
              </a:lnSpc>
              <a:spcBef>
                <a:spcPts val="0"/>
              </a:spcBef>
              <a:spcAft>
                <a:spcPts val="0"/>
              </a:spcAft>
              <a:buClr>
                <a:schemeClr val="dk1"/>
              </a:buClr>
              <a:buSzPts val="3000"/>
              <a:buNone/>
              <a:defRPr sz="3000">
                <a:solidFill>
                  <a:schemeClr val="lt1"/>
                </a:solidFill>
              </a:defRPr>
            </a:lvl7pPr>
            <a:lvl8pPr lvl="7" rtl="0" algn="l">
              <a:lnSpc>
                <a:spcPct val="100000"/>
              </a:lnSpc>
              <a:spcBef>
                <a:spcPts val="0"/>
              </a:spcBef>
              <a:spcAft>
                <a:spcPts val="0"/>
              </a:spcAft>
              <a:buClr>
                <a:schemeClr val="dk1"/>
              </a:buClr>
              <a:buSzPts val="3000"/>
              <a:buNone/>
              <a:defRPr sz="3000">
                <a:solidFill>
                  <a:schemeClr val="lt1"/>
                </a:solidFill>
              </a:defRPr>
            </a:lvl8pPr>
            <a:lvl9pPr lvl="8" rtl="0" algn="l">
              <a:lnSpc>
                <a:spcPct val="100000"/>
              </a:lnSpc>
              <a:spcBef>
                <a:spcPts val="0"/>
              </a:spcBef>
              <a:spcAft>
                <a:spcPts val="0"/>
              </a:spcAft>
              <a:buClr>
                <a:schemeClr val="dk1"/>
              </a:buClr>
              <a:buSzPts val="3000"/>
              <a:buNone/>
              <a:defRPr sz="3000">
                <a:solidFill>
                  <a:schemeClr val="lt1"/>
                </a:solidFill>
              </a:defRPr>
            </a:lvl9pPr>
          </a:lstStyle>
          <a:p/>
        </p:txBody>
      </p:sp>
      <p:sp>
        <p:nvSpPr>
          <p:cNvPr id="63" name="Google Shape;63;p13"/>
          <p:cNvSpPr txBox="1"/>
          <p:nvPr>
            <p:ph idx="1" type="subTitle"/>
          </p:nvPr>
        </p:nvSpPr>
        <p:spPr>
          <a:xfrm>
            <a:off x="313525" y="235750"/>
            <a:ext cx="8262300" cy="3267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1200"/>
              <a:buNone/>
              <a:defRPr sz="1200">
                <a:solidFill>
                  <a:schemeClr val="lt1"/>
                </a:solidFill>
              </a:defRPr>
            </a:lvl1pPr>
            <a:lvl2pPr lvl="1" rtl="0" algn="l">
              <a:lnSpc>
                <a:spcPct val="100000"/>
              </a:lnSpc>
              <a:spcBef>
                <a:spcPts val="0"/>
              </a:spcBef>
              <a:spcAft>
                <a:spcPts val="0"/>
              </a:spcAft>
              <a:buClr>
                <a:schemeClr val="dk1"/>
              </a:buClr>
              <a:buSzPts val="1200"/>
              <a:buNone/>
              <a:defRPr sz="1200">
                <a:solidFill>
                  <a:schemeClr val="lt1"/>
                </a:solidFill>
              </a:defRPr>
            </a:lvl2pPr>
            <a:lvl3pPr lvl="2" rtl="0" algn="l">
              <a:lnSpc>
                <a:spcPct val="100000"/>
              </a:lnSpc>
              <a:spcBef>
                <a:spcPts val="0"/>
              </a:spcBef>
              <a:spcAft>
                <a:spcPts val="0"/>
              </a:spcAft>
              <a:buClr>
                <a:schemeClr val="dk1"/>
              </a:buClr>
              <a:buSzPts val="1200"/>
              <a:buNone/>
              <a:defRPr sz="1200">
                <a:solidFill>
                  <a:schemeClr val="lt1"/>
                </a:solidFill>
              </a:defRPr>
            </a:lvl3pPr>
            <a:lvl4pPr lvl="3" rtl="0" algn="l">
              <a:lnSpc>
                <a:spcPct val="100000"/>
              </a:lnSpc>
              <a:spcBef>
                <a:spcPts val="0"/>
              </a:spcBef>
              <a:spcAft>
                <a:spcPts val="0"/>
              </a:spcAft>
              <a:buClr>
                <a:schemeClr val="dk1"/>
              </a:buClr>
              <a:buSzPts val="1200"/>
              <a:buNone/>
              <a:defRPr sz="1200">
                <a:solidFill>
                  <a:schemeClr val="lt1"/>
                </a:solidFill>
              </a:defRPr>
            </a:lvl4pPr>
            <a:lvl5pPr lvl="4" rtl="0" algn="l">
              <a:lnSpc>
                <a:spcPct val="100000"/>
              </a:lnSpc>
              <a:spcBef>
                <a:spcPts val="0"/>
              </a:spcBef>
              <a:spcAft>
                <a:spcPts val="0"/>
              </a:spcAft>
              <a:buClr>
                <a:schemeClr val="dk1"/>
              </a:buClr>
              <a:buSzPts val="1200"/>
              <a:buNone/>
              <a:defRPr sz="1200">
                <a:solidFill>
                  <a:schemeClr val="lt1"/>
                </a:solidFill>
              </a:defRPr>
            </a:lvl5pPr>
            <a:lvl6pPr lvl="5" rtl="0" algn="l">
              <a:lnSpc>
                <a:spcPct val="100000"/>
              </a:lnSpc>
              <a:spcBef>
                <a:spcPts val="0"/>
              </a:spcBef>
              <a:spcAft>
                <a:spcPts val="0"/>
              </a:spcAft>
              <a:buClr>
                <a:schemeClr val="dk1"/>
              </a:buClr>
              <a:buSzPts val="1200"/>
              <a:buNone/>
              <a:defRPr sz="1200">
                <a:solidFill>
                  <a:schemeClr val="lt1"/>
                </a:solidFill>
              </a:defRPr>
            </a:lvl6pPr>
            <a:lvl7pPr lvl="6" rtl="0" algn="l">
              <a:lnSpc>
                <a:spcPct val="100000"/>
              </a:lnSpc>
              <a:spcBef>
                <a:spcPts val="0"/>
              </a:spcBef>
              <a:spcAft>
                <a:spcPts val="0"/>
              </a:spcAft>
              <a:buClr>
                <a:schemeClr val="dk1"/>
              </a:buClr>
              <a:buSzPts val="1200"/>
              <a:buNone/>
              <a:defRPr sz="1200">
                <a:solidFill>
                  <a:schemeClr val="lt1"/>
                </a:solidFill>
              </a:defRPr>
            </a:lvl7pPr>
            <a:lvl8pPr lvl="7" rtl="0" algn="l">
              <a:lnSpc>
                <a:spcPct val="100000"/>
              </a:lnSpc>
              <a:spcBef>
                <a:spcPts val="0"/>
              </a:spcBef>
              <a:spcAft>
                <a:spcPts val="0"/>
              </a:spcAft>
              <a:buClr>
                <a:schemeClr val="dk1"/>
              </a:buClr>
              <a:buSzPts val="1200"/>
              <a:buNone/>
              <a:defRPr sz="1200">
                <a:solidFill>
                  <a:schemeClr val="lt1"/>
                </a:solidFill>
              </a:defRPr>
            </a:lvl8pPr>
            <a:lvl9pPr lvl="8" rtl="0" algn="l">
              <a:lnSpc>
                <a:spcPct val="100000"/>
              </a:lnSpc>
              <a:spcBef>
                <a:spcPts val="0"/>
              </a:spcBef>
              <a:spcAft>
                <a:spcPts val="0"/>
              </a:spcAft>
              <a:buClr>
                <a:schemeClr val="dk1"/>
              </a:buClr>
              <a:buSzPts val="1200"/>
              <a:buNone/>
              <a:defRPr sz="1200">
                <a:solidFill>
                  <a:schemeClr val="lt1"/>
                </a:solidFill>
              </a:defRPr>
            </a:lvl9pPr>
          </a:lstStyle>
          <a:p/>
        </p:txBody>
      </p:sp>
      <p:sp>
        <p:nvSpPr>
          <p:cNvPr id="64" name="Google Shape;64;p13"/>
          <p:cNvSpPr txBox="1"/>
          <p:nvPr>
            <p:ph idx="2" type="body"/>
          </p:nvPr>
        </p:nvSpPr>
        <p:spPr>
          <a:xfrm>
            <a:off x="313525" y="2793850"/>
            <a:ext cx="3696600" cy="17037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0"/>
              </a:spcBef>
              <a:spcAft>
                <a:spcPts val="0"/>
              </a:spcAft>
              <a:buClr>
                <a:schemeClr val="dk2"/>
              </a:buClr>
              <a:buSzPts val="1200"/>
              <a:buChar char="○"/>
              <a:defRPr sz="1200">
                <a:solidFill>
                  <a:schemeClr val="dk2"/>
                </a:solidFill>
              </a:defRPr>
            </a:lvl2pPr>
            <a:lvl3pPr indent="-304800" lvl="2" marL="1371600" rtl="0" algn="l">
              <a:lnSpc>
                <a:spcPct val="115000"/>
              </a:lnSpc>
              <a:spcBef>
                <a:spcPts val="0"/>
              </a:spcBef>
              <a:spcAft>
                <a:spcPts val="0"/>
              </a:spcAft>
              <a:buClr>
                <a:schemeClr val="dk2"/>
              </a:buClr>
              <a:buSzPts val="1200"/>
              <a:buChar char="■"/>
              <a:defRPr sz="1200">
                <a:solidFill>
                  <a:schemeClr val="dk2"/>
                </a:solidFill>
              </a:defRPr>
            </a:lvl3pPr>
            <a:lvl4pPr indent="-304800" lvl="3" marL="1828800" rtl="0" algn="l">
              <a:lnSpc>
                <a:spcPct val="115000"/>
              </a:lnSpc>
              <a:spcBef>
                <a:spcPts val="0"/>
              </a:spcBef>
              <a:spcAft>
                <a:spcPts val="0"/>
              </a:spcAft>
              <a:buClr>
                <a:schemeClr val="dk2"/>
              </a:buClr>
              <a:buSzPts val="1200"/>
              <a:buChar char="●"/>
              <a:defRPr sz="1200">
                <a:solidFill>
                  <a:schemeClr val="dk2"/>
                </a:solidFill>
              </a:defRPr>
            </a:lvl4pPr>
            <a:lvl5pPr indent="-304800" lvl="4" marL="2286000" rtl="0" algn="l">
              <a:lnSpc>
                <a:spcPct val="115000"/>
              </a:lnSpc>
              <a:spcBef>
                <a:spcPts val="0"/>
              </a:spcBef>
              <a:spcAft>
                <a:spcPts val="0"/>
              </a:spcAft>
              <a:buClr>
                <a:schemeClr val="dk2"/>
              </a:buClr>
              <a:buSzPts val="1200"/>
              <a:buChar char="○"/>
              <a:defRPr sz="1200">
                <a:solidFill>
                  <a:schemeClr val="dk2"/>
                </a:solidFill>
              </a:defRPr>
            </a:lvl5pPr>
            <a:lvl6pPr indent="-304800" lvl="5" marL="2743200" rtl="0" algn="l">
              <a:lnSpc>
                <a:spcPct val="115000"/>
              </a:lnSpc>
              <a:spcBef>
                <a:spcPts val="0"/>
              </a:spcBef>
              <a:spcAft>
                <a:spcPts val="0"/>
              </a:spcAft>
              <a:buClr>
                <a:schemeClr val="dk2"/>
              </a:buClr>
              <a:buSzPts val="1200"/>
              <a:buChar char="■"/>
              <a:defRPr sz="1200">
                <a:solidFill>
                  <a:schemeClr val="dk2"/>
                </a:solidFill>
              </a:defRPr>
            </a:lvl6pPr>
            <a:lvl7pPr indent="-304800" lvl="6" marL="3200400" rtl="0" algn="l">
              <a:lnSpc>
                <a:spcPct val="115000"/>
              </a:lnSpc>
              <a:spcBef>
                <a:spcPts val="0"/>
              </a:spcBef>
              <a:spcAft>
                <a:spcPts val="0"/>
              </a:spcAft>
              <a:buClr>
                <a:schemeClr val="dk2"/>
              </a:buClr>
              <a:buSzPts val="1200"/>
              <a:buChar char="●"/>
              <a:defRPr sz="1200">
                <a:solidFill>
                  <a:schemeClr val="dk2"/>
                </a:solidFill>
              </a:defRPr>
            </a:lvl7pPr>
            <a:lvl8pPr indent="-304800" lvl="7" marL="3657600" rtl="0" algn="l">
              <a:lnSpc>
                <a:spcPct val="115000"/>
              </a:lnSpc>
              <a:spcBef>
                <a:spcPts val="0"/>
              </a:spcBef>
              <a:spcAft>
                <a:spcPts val="0"/>
              </a:spcAft>
              <a:buClr>
                <a:schemeClr val="dk2"/>
              </a:buClr>
              <a:buSzPts val="1200"/>
              <a:buChar char="○"/>
              <a:defRPr sz="1200">
                <a:solidFill>
                  <a:schemeClr val="dk2"/>
                </a:solidFill>
              </a:defRPr>
            </a:lvl8pPr>
            <a:lvl9pPr indent="-304800" lvl="8" marL="4114800" rtl="0" algn="l">
              <a:lnSpc>
                <a:spcPct val="115000"/>
              </a:lnSpc>
              <a:spcBef>
                <a:spcPts val="0"/>
              </a:spcBef>
              <a:spcAft>
                <a:spcPts val="0"/>
              </a:spcAft>
              <a:buClr>
                <a:schemeClr val="dk2"/>
              </a:buClr>
              <a:buSzPts val="1200"/>
              <a:buChar char="■"/>
              <a:defRPr sz="1200">
                <a:solidFill>
                  <a:schemeClr val="dk2"/>
                </a:solidFill>
              </a:defRPr>
            </a:lvl9pPr>
          </a:lstStyle>
          <a:p/>
        </p:txBody>
      </p:sp>
      <p:sp>
        <p:nvSpPr>
          <p:cNvPr id="65" name="Google Shape;65;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1">
  <p:cSld name="AUTOLAYOUT_1">
    <p:bg>
      <p:bgPr>
        <a:solidFill>
          <a:srgbClr val="FFFFFF"/>
        </a:solidFill>
      </p:bgPr>
    </p:bg>
    <p:spTree>
      <p:nvGrpSpPr>
        <p:cNvPr id="66" name="Shape 66"/>
        <p:cNvGrpSpPr/>
        <p:nvPr/>
      </p:nvGrpSpPr>
      <p:grpSpPr>
        <a:xfrm>
          <a:off x="0" y="0"/>
          <a:ext cx="0" cy="0"/>
          <a:chOff x="0" y="0"/>
          <a:chExt cx="0" cy="0"/>
        </a:xfrm>
      </p:grpSpPr>
      <p:sp>
        <p:nvSpPr>
          <p:cNvPr id="67" name="Google Shape;67;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title"/>
          </p:nvPr>
        </p:nvSpPr>
        <p:spPr>
          <a:xfrm>
            <a:off x="303975" y="310400"/>
            <a:ext cx="4300800" cy="10707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3000"/>
              <a:buNone/>
              <a:defRPr b="1" sz="3000">
                <a:solidFill>
                  <a:schemeClr val="lt1"/>
                </a:solidFill>
              </a:defRPr>
            </a:lvl1pPr>
            <a:lvl2pPr lvl="1" rtl="0" algn="l">
              <a:lnSpc>
                <a:spcPct val="100000"/>
              </a:lnSpc>
              <a:spcBef>
                <a:spcPts val="0"/>
              </a:spcBef>
              <a:spcAft>
                <a:spcPts val="0"/>
              </a:spcAft>
              <a:buClr>
                <a:schemeClr val="dk1"/>
              </a:buClr>
              <a:buSzPts val="3000"/>
              <a:buNone/>
              <a:defRPr b="1" sz="3000">
                <a:solidFill>
                  <a:schemeClr val="lt1"/>
                </a:solidFill>
              </a:defRPr>
            </a:lvl2pPr>
            <a:lvl3pPr lvl="2" rtl="0" algn="l">
              <a:lnSpc>
                <a:spcPct val="100000"/>
              </a:lnSpc>
              <a:spcBef>
                <a:spcPts val="0"/>
              </a:spcBef>
              <a:spcAft>
                <a:spcPts val="0"/>
              </a:spcAft>
              <a:buClr>
                <a:schemeClr val="dk1"/>
              </a:buClr>
              <a:buSzPts val="3000"/>
              <a:buNone/>
              <a:defRPr b="1" sz="3000">
                <a:solidFill>
                  <a:schemeClr val="lt1"/>
                </a:solidFill>
              </a:defRPr>
            </a:lvl3pPr>
            <a:lvl4pPr lvl="3" rtl="0" algn="l">
              <a:lnSpc>
                <a:spcPct val="100000"/>
              </a:lnSpc>
              <a:spcBef>
                <a:spcPts val="0"/>
              </a:spcBef>
              <a:spcAft>
                <a:spcPts val="0"/>
              </a:spcAft>
              <a:buClr>
                <a:schemeClr val="dk1"/>
              </a:buClr>
              <a:buSzPts val="3000"/>
              <a:buNone/>
              <a:defRPr b="1" sz="3000">
                <a:solidFill>
                  <a:schemeClr val="lt1"/>
                </a:solidFill>
              </a:defRPr>
            </a:lvl4pPr>
            <a:lvl5pPr lvl="4" rtl="0" algn="l">
              <a:lnSpc>
                <a:spcPct val="100000"/>
              </a:lnSpc>
              <a:spcBef>
                <a:spcPts val="0"/>
              </a:spcBef>
              <a:spcAft>
                <a:spcPts val="0"/>
              </a:spcAft>
              <a:buClr>
                <a:schemeClr val="dk1"/>
              </a:buClr>
              <a:buSzPts val="3000"/>
              <a:buNone/>
              <a:defRPr b="1" sz="3000">
                <a:solidFill>
                  <a:schemeClr val="lt1"/>
                </a:solidFill>
              </a:defRPr>
            </a:lvl5pPr>
            <a:lvl6pPr lvl="5" rtl="0" algn="l">
              <a:lnSpc>
                <a:spcPct val="100000"/>
              </a:lnSpc>
              <a:spcBef>
                <a:spcPts val="0"/>
              </a:spcBef>
              <a:spcAft>
                <a:spcPts val="0"/>
              </a:spcAft>
              <a:buClr>
                <a:schemeClr val="dk1"/>
              </a:buClr>
              <a:buSzPts val="3000"/>
              <a:buNone/>
              <a:defRPr b="1" sz="3000">
                <a:solidFill>
                  <a:schemeClr val="lt1"/>
                </a:solidFill>
              </a:defRPr>
            </a:lvl6pPr>
            <a:lvl7pPr lvl="6" rtl="0" algn="l">
              <a:lnSpc>
                <a:spcPct val="100000"/>
              </a:lnSpc>
              <a:spcBef>
                <a:spcPts val="0"/>
              </a:spcBef>
              <a:spcAft>
                <a:spcPts val="0"/>
              </a:spcAft>
              <a:buClr>
                <a:schemeClr val="dk1"/>
              </a:buClr>
              <a:buSzPts val="3000"/>
              <a:buNone/>
              <a:defRPr b="1" sz="3000">
                <a:solidFill>
                  <a:schemeClr val="lt1"/>
                </a:solidFill>
              </a:defRPr>
            </a:lvl7pPr>
            <a:lvl8pPr lvl="7" rtl="0" algn="l">
              <a:lnSpc>
                <a:spcPct val="100000"/>
              </a:lnSpc>
              <a:spcBef>
                <a:spcPts val="0"/>
              </a:spcBef>
              <a:spcAft>
                <a:spcPts val="0"/>
              </a:spcAft>
              <a:buClr>
                <a:schemeClr val="dk1"/>
              </a:buClr>
              <a:buSzPts val="3000"/>
              <a:buNone/>
              <a:defRPr b="1" sz="3000">
                <a:solidFill>
                  <a:schemeClr val="lt1"/>
                </a:solidFill>
              </a:defRPr>
            </a:lvl8pPr>
            <a:lvl9pPr lvl="8" rtl="0" algn="l">
              <a:lnSpc>
                <a:spcPct val="100000"/>
              </a:lnSpc>
              <a:spcBef>
                <a:spcPts val="0"/>
              </a:spcBef>
              <a:spcAft>
                <a:spcPts val="0"/>
              </a:spcAft>
              <a:buClr>
                <a:schemeClr val="dk1"/>
              </a:buClr>
              <a:buSzPts val="3000"/>
              <a:buNone/>
              <a:defRPr b="1" sz="3000">
                <a:solidFill>
                  <a:schemeClr val="lt1"/>
                </a:solidFill>
              </a:defRPr>
            </a:lvl9pPr>
          </a:lstStyle>
          <a:p/>
        </p:txBody>
      </p:sp>
      <p:sp>
        <p:nvSpPr>
          <p:cNvPr id="69" name="Google Shape;69;p14"/>
          <p:cNvSpPr txBox="1"/>
          <p:nvPr>
            <p:ph idx="1" type="subTitle"/>
          </p:nvPr>
        </p:nvSpPr>
        <p:spPr>
          <a:xfrm>
            <a:off x="303975" y="1457300"/>
            <a:ext cx="4300800" cy="5730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1600"/>
              <a:buNone/>
              <a:defRPr sz="1600">
                <a:solidFill>
                  <a:schemeClr val="lt1"/>
                </a:solidFill>
              </a:defRPr>
            </a:lvl1pPr>
            <a:lvl2pPr lvl="1" rtl="0" algn="l">
              <a:lnSpc>
                <a:spcPct val="100000"/>
              </a:lnSpc>
              <a:spcBef>
                <a:spcPts val="0"/>
              </a:spcBef>
              <a:spcAft>
                <a:spcPts val="0"/>
              </a:spcAft>
              <a:buClr>
                <a:schemeClr val="dk1"/>
              </a:buClr>
              <a:buSzPts val="1600"/>
              <a:buNone/>
              <a:defRPr sz="1600">
                <a:solidFill>
                  <a:schemeClr val="lt1"/>
                </a:solidFill>
              </a:defRPr>
            </a:lvl2pPr>
            <a:lvl3pPr lvl="2" rtl="0" algn="l">
              <a:lnSpc>
                <a:spcPct val="100000"/>
              </a:lnSpc>
              <a:spcBef>
                <a:spcPts val="0"/>
              </a:spcBef>
              <a:spcAft>
                <a:spcPts val="0"/>
              </a:spcAft>
              <a:buClr>
                <a:schemeClr val="dk1"/>
              </a:buClr>
              <a:buSzPts val="1600"/>
              <a:buNone/>
              <a:defRPr sz="1600">
                <a:solidFill>
                  <a:schemeClr val="lt1"/>
                </a:solidFill>
              </a:defRPr>
            </a:lvl3pPr>
            <a:lvl4pPr lvl="3" rtl="0" algn="l">
              <a:lnSpc>
                <a:spcPct val="100000"/>
              </a:lnSpc>
              <a:spcBef>
                <a:spcPts val="0"/>
              </a:spcBef>
              <a:spcAft>
                <a:spcPts val="0"/>
              </a:spcAft>
              <a:buClr>
                <a:schemeClr val="dk1"/>
              </a:buClr>
              <a:buSzPts val="1600"/>
              <a:buNone/>
              <a:defRPr sz="1600">
                <a:solidFill>
                  <a:schemeClr val="lt1"/>
                </a:solidFill>
              </a:defRPr>
            </a:lvl4pPr>
            <a:lvl5pPr lvl="4" rtl="0" algn="l">
              <a:lnSpc>
                <a:spcPct val="100000"/>
              </a:lnSpc>
              <a:spcBef>
                <a:spcPts val="0"/>
              </a:spcBef>
              <a:spcAft>
                <a:spcPts val="0"/>
              </a:spcAft>
              <a:buClr>
                <a:schemeClr val="dk1"/>
              </a:buClr>
              <a:buSzPts val="1600"/>
              <a:buNone/>
              <a:defRPr sz="1600">
                <a:solidFill>
                  <a:schemeClr val="lt1"/>
                </a:solidFill>
              </a:defRPr>
            </a:lvl5pPr>
            <a:lvl6pPr lvl="5" rtl="0" algn="l">
              <a:lnSpc>
                <a:spcPct val="100000"/>
              </a:lnSpc>
              <a:spcBef>
                <a:spcPts val="0"/>
              </a:spcBef>
              <a:spcAft>
                <a:spcPts val="0"/>
              </a:spcAft>
              <a:buClr>
                <a:schemeClr val="dk1"/>
              </a:buClr>
              <a:buSzPts val="1600"/>
              <a:buNone/>
              <a:defRPr sz="1600">
                <a:solidFill>
                  <a:schemeClr val="lt1"/>
                </a:solidFill>
              </a:defRPr>
            </a:lvl6pPr>
            <a:lvl7pPr lvl="6" rtl="0" algn="l">
              <a:lnSpc>
                <a:spcPct val="100000"/>
              </a:lnSpc>
              <a:spcBef>
                <a:spcPts val="0"/>
              </a:spcBef>
              <a:spcAft>
                <a:spcPts val="0"/>
              </a:spcAft>
              <a:buClr>
                <a:schemeClr val="dk1"/>
              </a:buClr>
              <a:buSzPts val="1600"/>
              <a:buNone/>
              <a:defRPr sz="1600">
                <a:solidFill>
                  <a:schemeClr val="lt1"/>
                </a:solidFill>
              </a:defRPr>
            </a:lvl7pPr>
            <a:lvl8pPr lvl="7" rtl="0" algn="l">
              <a:lnSpc>
                <a:spcPct val="100000"/>
              </a:lnSpc>
              <a:spcBef>
                <a:spcPts val="0"/>
              </a:spcBef>
              <a:spcAft>
                <a:spcPts val="0"/>
              </a:spcAft>
              <a:buClr>
                <a:schemeClr val="dk1"/>
              </a:buClr>
              <a:buSzPts val="1600"/>
              <a:buNone/>
              <a:defRPr sz="1600">
                <a:solidFill>
                  <a:schemeClr val="lt1"/>
                </a:solidFill>
              </a:defRPr>
            </a:lvl8pPr>
            <a:lvl9pPr lvl="8" rtl="0" algn="l">
              <a:lnSpc>
                <a:spcPct val="100000"/>
              </a:lnSpc>
              <a:spcBef>
                <a:spcPts val="0"/>
              </a:spcBef>
              <a:spcAft>
                <a:spcPts val="0"/>
              </a:spcAft>
              <a:buClr>
                <a:schemeClr val="dk1"/>
              </a:buClr>
              <a:buSzPts val="1600"/>
              <a:buNone/>
              <a:defRPr sz="1600">
                <a:solidFill>
                  <a:schemeClr val="lt1"/>
                </a:solidFill>
              </a:defRPr>
            </a:lvl9pPr>
          </a:lstStyle>
          <a:p/>
        </p:txBody>
      </p:sp>
      <p:sp>
        <p:nvSpPr>
          <p:cNvPr id="70" name="Google Shape;70;p14"/>
          <p:cNvSpPr txBox="1"/>
          <p:nvPr>
            <p:ph idx="2" type="body"/>
          </p:nvPr>
        </p:nvSpPr>
        <p:spPr>
          <a:xfrm>
            <a:off x="303975" y="2815900"/>
            <a:ext cx="4300800" cy="20172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0"/>
              </a:spcBef>
              <a:spcAft>
                <a:spcPts val="0"/>
              </a:spcAft>
              <a:buClr>
                <a:schemeClr val="dk2"/>
              </a:buClr>
              <a:buSzPts val="1200"/>
              <a:buChar char="○"/>
              <a:defRPr sz="1200">
                <a:solidFill>
                  <a:schemeClr val="dk2"/>
                </a:solidFill>
              </a:defRPr>
            </a:lvl2pPr>
            <a:lvl3pPr indent="-304800" lvl="2" marL="1371600" rtl="0" algn="l">
              <a:lnSpc>
                <a:spcPct val="115000"/>
              </a:lnSpc>
              <a:spcBef>
                <a:spcPts val="0"/>
              </a:spcBef>
              <a:spcAft>
                <a:spcPts val="0"/>
              </a:spcAft>
              <a:buClr>
                <a:schemeClr val="dk2"/>
              </a:buClr>
              <a:buSzPts val="1200"/>
              <a:buChar char="■"/>
              <a:defRPr sz="1200">
                <a:solidFill>
                  <a:schemeClr val="dk2"/>
                </a:solidFill>
              </a:defRPr>
            </a:lvl3pPr>
            <a:lvl4pPr indent="-304800" lvl="3" marL="1828800" rtl="0" algn="l">
              <a:lnSpc>
                <a:spcPct val="115000"/>
              </a:lnSpc>
              <a:spcBef>
                <a:spcPts val="0"/>
              </a:spcBef>
              <a:spcAft>
                <a:spcPts val="0"/>
              </a:spcAft>
              <a:buClr>
                <a:schemeClr val="dk2"/>
              </a:buClr>
              <a:buSzPts val="1200"/>
              <a:buChar char="●"/>
              <a:defRPr sz="1200">
                <a:solidFill>
                  <a:schemeClr val="dk2"/>
                </a:solidFill>
              </a:defRPr>
            </a:lvl4pPr>
            <a:lvl5pPr indent="-304800" lvl="4" marL="2286000" rtl="0" algn="l">
              <a:lnSpc>
                <a:spcPct val="115000"/>
              </a:lnSpc>
              <a:spcBef>
                <a:spcPts val="0"/>
              </a:spcBef>
              <a:spcAft>
                <a:spcPts val="0"/>
              </a:spcAft>
              <a:buClr>
                <a:schemeClr val="dk2"/>
              </a:buClr>
              <a:buSzPts val="1200"/>
              <a:buChar char="○"/>
              <a:defRPr sz="1200">
                <a:solidFill>
                  <a:schemeClr val="dk2"/>
                </a:solidFill>
              </a:defRPr>
            </a:lvl5pPr>
            <a:lvl6pPr indent="-304800" lvl="5" marL="2743200" rtl="0" algn="l">
              <a:lnSpc>
                <a:spcPct val="115000"/>
              </a:lnSpc>
              <a:spcBef>
                <a:spcPts val="0"/>
              </a:spcBef>
              <a:spcAft>
                <a:spcPts val="0"/>
              </a:spcAft>
              <a:buClr>
                <a:schemeClr val="dk2"/>
              </a:buClr>
              <a:buSzPts val="1200"/>
              <a:buChar char="■"/>
              <a:defRPr sz="1200">
                <a:solidFill>
                  <a:schemeClr val="dk2"/>
                </a:solidFill>
              </a:defRPr>
            </a:lvl6pPr>
            <a:lvl7pPr indent="-304800" lvl="6" marL="3200400" rtl="0" algn="l">
              <a:lnSpc>
                <a:spcPct val="115000"/>
              </a:lnSpc>
              <a:spcBef>
                <a:spcPts val="0"/>
              </a:spcBef>
              <a:spcAft>
                <a:spcPts val="0"/>
              </a:spcAft>
              <a:buClr>
                <a:schemeClr val="dk2"/>
              </a:buClr>
              <a:buSzPts val="1200"/>
              <a:buChar char="●"/>
              <a:defRPr sz="1200">
                <a:solidFill>
                  <a:schemeClr val="dk2"/>
                </a:solidFill>
              </a:defRPr>
            </a:lvl7pPr>
            <a:lvl8pPr indent="-304800" lvl="7" marL="3657600" rtl="0" algn="l">
              <a:lnSpc>
                <a:spcPct val="115000"/>
              </a:lnSpc>
              <a:spcBef>
                <a:spcPts val="0"/>
              </a:spcBef>
              <a:spcAft>
                <a:spcPts val="0"/>
              </a:spcAft>
              <a:buClr>
                <a:schemeClr val="dk2"/>
              </a:buClr>
              <a:buSzPts val="1200"/>
              <a:buChar char="○"/>
              <a:defRPr sz="1200">
                <a:solidFill>
                  <a:schemeClr val="dk2"/>
                </a:solidFill>
              </a:defRPr>
            </a:lvl8pPr>
            <a:lvl9pPr indent="-304800" lvl="8" marL="4114800" rtl="0" algn="l">
              <a:lnSpc>
                <a:spcPct val="115000"/>
              </a:lnSpc>
              <a:spcBef>
                <a:spcPts val="0"/>
              </a:spcBef>
              <a:spcAft>
                <a:spcPts val="0"/>
              </a:spcAft>
              <a:buClr>
                <a:schemeClr val="dk2"/>
              </a:buClr>
              <a:buSzPts val="1200"/>
              <a:buChar char="■"/>
              <a:defRPr sz="1200">
                <a:solidFill>
                  <a:schemeClr val="dk2"/>
                </a:solidFill>
              </a:defRPr>
            </a:lvl9pPr>
          </a:lstStyle>
          <a:p/>
        </p:txBody>
      </p:sp>
      <p:sp>
        <p:nvSpPr>
          <p:cNvPr id="71" name="Google Shape;7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passet utforming 2">
  <p:cSld name="AUTOLAYOUT_2">
    <p:bg>
      <p:bgPr>
        <a:solidFill>
          <a:srgbClr val="FFFFFF"/>
        </a:solidFill>
      </p:bgPr>
    </p:bg>
    <p:spTree>
      <p:nvGrpSpPr>
        <p:cNvPr id="72" name="Shape 72"/>
        <p:cNvGrpSpPr/>
        <p:nvPr/>
      </p:nvGrpSpPr>
      <p:grpSpPr>
        <a:xfrm>
          <a:off x="0" y="0"/>
          <a:ext cx="0" cy="0"/>
          <a:chOff x="0" y="0"/>
          <a:chExt cx="0" cy="0"/>
        </a:xfrm>
      </p:grpSpPr>
      <p:sp>
        <p:nvSpPr>
          <p:cNvPr id="73" name="Google Shape;7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type="title"/>
          </p:nvPr>
        </p:nvSpPr>
        <p:spPr>
          <a:xfrm>
            <a:off x="303975" y="310400"/>
            <a:ext cx="4300800" cy="10707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3000"/>
              <a:buNone/>
              <a:defRPr b="1" sz="3000">
                <a:solidFill>
                  <a:schemeClr val="lt1"/>
                </a:solidFill>
              </a:defRPr>
            </a:lvl1pPr>
            <a:lvl2pPr lvl="1" rtl="0" algn="l">
              <a:lnSpc>
                <a:spcPct val="100000"/>
              </a:lnSpc>
              <a:spcBef>
                <a:spcPts val="0"/>
              </a:spcBef>
              <a:spcAft>
                <a:spcPts val="0"/>
              </a:spcAft>
              <a:buClr>
                <a:schemeClr val="dk1"/>
              </a:buClr>
              <a:buSzPts val="3000"/>
              <a:buNone/>
              <a:defRPr b="1" sz="3000">
                <a:solidFill>
                  <a:schemeClr val="lt1"/>
                </a:solidFill>
              </a:defRPr>
            </a:lvl2pPr>
            <a:lvl3pPr lvl="2" rtl="0" algn="l">
              <a:lnSpc>
                <a:spcPct val="100000"/>
              </a:lnSpc>
              <a:spcBef>
                <a:spcPts val="0"/>
              </a:spcBef>
              <a:spcAft>
                <a:spcPts val="0"/>
              </a:spcAft>
              <a:buClr>
                <a:schemeClr val="dk1"/>
              </a:buClr>
              <a:buSzPts val="3000"/>
              <a:buNone/>
              <a:defRPr b="1" sz="3000">
                <a:solidFill>
                  <a:schemeClr val="lt1"/>
                </a:solidFill>
              </a:defRPr>
            </a:lvl3pPr>
            <a:lvl4pPr lvl="3" rtl="0" algn="l">
              <a:lnSpc>
                <a:spcPct val="100000"/>
              </a:lnSpc>
              <a:spcBef>
                <a:spcPts val="0"/>
              </a:spcBef>
              <a:spcAft>
                <a:spcPts val="0"/>
              </a:spcAft>
              <a:buClr>
                <a:schemeClr val="dk1"/>
              </a:buClr>
              <a:buSzPts val="3000"/>
              <a:buNone/>
              <a:defRPr b="1" sz="3000">
                <a:solidFill>
                  <a:schemeClr val="lt1"/>
                </a:solidFill>
              </a:defRPr>
            </a:lvl4pPr>
            <a:lvl5pPr lvl="4" rtl="0" algn="l">
              <a:lnSpc>
                <a:spcPct val="100000"/>
              </a:lnSpc>
              <a:spcBef>
                <a:spcPts val="0"/>
              </a:spcBef>
              <a:spcAft>
                <a:spcPts val="0"/>
              </a:spcAft>
              <a:buClr>
                <a:schemeClr val="dk1"/>
              </a:buClr>
              <a:buSzPts val="3000"/>
              <a:buNone/>
              <a:defRPr b="1" sz="3000">
                <a:solidFill>
                  <a:schemeClr val="lt1"/>
                </a:solidFill>
              </a:defRPr>
            </a:lvl5pPr>
            <a:lvl6pPr lvl="5" rtl="0" algn="l">
              <a:lnSpc>
                <a:spcPct val="100000"/>
              </a:lnSpc>
              <a:spcBef>
                <a:spcPts val="0"/>
              </a:spcBef>
              <a:spcAft>
                <a:spcPts val="0"/>
              </a:spcAft>
              <a:buClr>
                <a:schemeClr val="dk1"/>
              </a:buClr>
              <a:buSzPts val="3000"/>
              <a:buNone/>
              <a:defRPr b="1" sz="3000">
                <a:solidFill>
                  <a:schemeClr val="lt1"/>
                </a:solidFill>
              </a:defRPr>
            </a:lvl6pPr>
            <a:lvl7pPr lvl="6" rtl="0" algn="l">
              <a:lnSpc>
                <a:spcPct val="100000"/>
              </a:lnSpc>
              <a:spcBef>
                <a:spcPts val="0"/>
              </a:spcBef>
              <a:spcAft>
                <a:spcPts val="0"/>
              </a:spcAft>
              <a:buClr>
                <a:schemeClr val="dk1"/>
              </a:buClr>
              <a:buSzPts val="3000"/>
              <a:buNone/>
              <a:defRPr b="1" sz="3000">
                <a:solidFill>
                  <a:schemeClr val="lt1"/>
                </a:solidFill>
              </a:defRPr>
            </a:lvl7pPr>
            <a:lvl8pPr lvl="7" rtl="0" algn="l">
              <a:lnSpc>
                <a:spcPct val="100000"/>
              </a:lnSpc>
              <a:spcBef>
                <a:spcPts val="0"/>
              </a:spcBef>
              <a:spcAft>
                <a:spcPts val="0"/>
              </a:spcAft>
              <a:buClr>
                <a:schemeClr val="dk1"/>
              </a:buClr>
              <a:buSzPts val="3000"/>
              <a:buNone/>
              <a:defRPr b="1" sz="3000">
                <a:solidFill>
                  <a:schemeClr val="lt1"/>
                </a:solidFill>
              </a:defRPr>
            </a:lvl8pPr>
            <a:lvl9pPr lvl="8" rtl="0" algn="l">
              <a:lnSpc>
                <a:spcPct val="100000"/>
              </a:lnSpc>
              <a:spcBef>
                <a:spcPts val="0"/>
              </a:spcBef>
              <a:spcAft>
                <a:spcPts val="0"/>
              </a:spcAft>
              <a:buClr>
                <a:schemeClr val="dk1"/>
              </a:buClr>
              <a:buSzPts val="3000"/>
              <a:buNone/>
              <a:defRPr b="1" sz="3000">
                <a:solidFill>
                  <a:schemeClr val="lt1"/>
                </a:solidFill>
              </a:defRPr>
            </a:lvl9pPr>
          </a:lstStyle>
          <a:p/>
        </p:txBody>
      </p:sp>
      <p:sp>
        <p:nvSpPr>
          <p:cNvPr id="75" name="Google Shape;75;p15"/>
          <p:cNvSpPr txBox="1"/>
          <p:nvPr>
            <p:ph idx="1" type="subTitle"/>
          </p:nvPr>
        </p:nvSpPr>
        <p:spPr>
          <a:xfrm>
            <a:off x="303975" y="1457300"/>
            <a:ext cx="4300800" cy="573000"/>
          </a:xfrm>
          <a:prstGeom prst="rect">
            <a:avLst/>
          </a:prstGeom>
          <a:noFill/>
        </p:spPr>
        <p:txBody>
          <a:bodyPr anchorCtr="0" anchor="t" bIns="91425" lIns="91425" spcFirstLastPara="1" rIns="91425" wrap="square" tIns="91425">
            <a:normAutofit/>
          </a:bodyPr>
          <a:lstStyle>
            <a:lvl1pPr lvl="0" rtl="0" algn="l">
              <a:lnSpc>
                <a:spcPct val="100000"/>
              </a:lnSpc>
              <a:spcBef>
                <a:spcPts val="0"/>
              </a:spcBef>
              <a:spcAft>
                <a:spcPts val="0"/>
              </a:spcAft>
              <a:buClr>
                <a:schemeClr val="dk1"/>
              </a:buClr>
              <a:buSzPts val="1600"/>
              <a:buNone/>
              <a:defRPr sz="1600">
                <a:solidFill>
                  <a:schemeClr val="lt1"/>
                </a:solidFill>
              </a:defRPr>
            </a:lvl1pPr>
            <a:lvl2pPr lvl="1" rtl="0" algn="l">
              <a:lnSpc>
                <a:spcPct val="100000"/>
              </a:lnSpc>
              <a:spcBef>
                <a:spcPts val="0"/>
              </a:spcBef>
              <a:spcAft>
                <a:spcPts val="0"/>
              </a:spcAft>
              <a:buClr>
                <a:schemeClr val="dk1"/>
              </a:buClr>
              <a:buSzPts val="1600"/>
              <a:buNone/>
              <a:defRPr sz="1600">
                <a:solidFill>
                  <a:schemeClr val="lt1"/>
                </a:solidFill>
              </a:defRPr>
            </a:lvl2pPr>
            <a:lvl3pPr lvl="2" rtl="0" algn="l">
              <a:lnSpc>
                <a:spcPct val="100000"/>
              </a:lnSpc>
              <a:spcBef>
                <a:spcPts val="0"/>
              </a:spcBef>
              <a:spcAft>
                <a:spcPts val="0"/>
              </a:spcAft>
              <a:buClr>
                <a:schemeClr val="dk1"/>
              </a:buClr>
              <a:buSzPts val="1600"/>
              <a:buNone/>
              <a:defRPr sz="1600">
                <a:solidFill>
                  <a:schemeClr val="lt1"/>
                </a:solidFill>
              </a:defRPr>
            </a:lvl3pPr>
            <a:lvl4pPr lvl="3" rtl="0" algn="l">
              <a:lnSpc>
                <a:spcPct val="100000"/>
              </a:lnSpc>
              <a:spcBef>
                <a:spcPts val="0"/>
              </a:spcBef>
              <a:spcAft>
                <a:spcPts val="0"/>
              </a:spcAft>
              <a:buClr>
                <a:schemeClr val="dk1"/>
              </a:buClr>
              <a:buSzPts val="1600"/>
              <a:buNone/>
              <a:defRPr sz="1600">
                <a:solidFill>
                  <a:schemeClr val="lt1"/>
                </a:solidFill>
              </a:defRPr>
            </a:lvl4pPr>
            <a:lvl5pPr lvl="4" rtl="0" algn="l">
              <a:lnSpc>
                <a:spcPct val="100000"/>
              </a:lnSpc>
              <a:spcBef>
                <a:spcPts val="0"/>
              </a:spcBef>
              <a:spcAft>
                <a:spcPts val="0"/>
              </a:spcAft>
              <a:buClr>
                <a:schemeClr val="dk1"/>
              </a:buClr>
              <a:buSzPts val="1600"/>
              <a:buNone/>
              <a:defRPr sz="1600">
                <a:solidFill>
                  <a:schemeClr val="lt1"/>
                </a:solidFill>
              </a:defRPr>
            </a:lvl5pPr>
            <a:lvl6pPr lvl="5" rtl="0" algn="l">
              <a:lnSpc>
                <a:spcPct val="100000"/>
              </a:lnSpc>
              <a:spcBef>
                <a:spcPts val="0"/>
              </a:spcBef>
              <a:spcAft>
                <a:spcPts val="0"/>
              </a:spcAft>
              <a:buClr>
                <a:schemeClr val="dk1"/>
              </a:buClr>
              <a:buSzPts val="1600"/>
              <a:buNone/>
              <a:defRPr sz="1600">
                <a:solidFill>
                  <a:schemeClr val="lt1"/>
                </a:solidFill>
              </a:defRPr>
            </a:lvl6pPr>
            <a:lvl7pPr lvl="6" rtl="0" algn="l">
              <a:lnSpc>
                <a:spcPct val="100000"/>
              </a:lnSpc>
              <a:spcBef>
                <a:spcPts val="0"/>
              </a:spcBef>
              <a:spcAft>
                <a:spcPts val="0"/>
              </a:spcAft>
              <a:buClr>
                <a:schemeClr val="dk1"/>
              </a:buClr>
              <a:buSzPts val="1600"/>
              <a:buNone/>
              <a:defRPr sz="1600">
                <a:solidFill>
                  <a:schemeClr val="lt1"/>
                </a:solidFill>
              </a:defRPr>
            </a:lvl7pPr>
            <a:lvl8pPr lvl="7" rtl="0" algn="l">
              <a:lnSpc>
                <a:spcPct val="100000"/>
              </a:lnSpc>
              <a:spcBef>
                <a:spcPts val="0"/>
              </a:spcBef>
              <a:spcAft>
                <a:spcPts val="0"/>
              </a:spcAft>
              <a:buClr>
                <a:schemeClr val="dk1"/>
              </a:buClr>
              <a:buSzPts val="1600"/>
              <a:buNone/>
              <a:defRPr sz="1600">
                <a:solidFill>
                  <a:schemeClr val="lt1"/>
                </a:solidFill>
              </a:defRPr>
            </a:lvl8pPr>
            <a:lvl9pPr lvl="8" rtl="0" algn="l">
              <a:lnSpc>
                <a:spcPct val="100000"/>
              </a:lnSpc>
              <a:spcBef>
                <a:spcPts val="0"/>
              </a:spcBef>
              <a:spcAft>
                <a:spcPts val="0"/>
              </a:spcAft>
              <a:buClr>
                <a:schemeClr val="dk1"/>
              </a:buClr>
              <a:buSzPts val="1600"/>
              <a:buNone/>
              <a:defRPr sz="1600">
                <a:solidFill>
                  <a:schemeClr val="lt1"/>
                </a:solidFill>
              </a:defRPr>
            </a:lvl9pPr>
          </a:lstStyle>
          <a:p/>
        </p:txBody>
      </p:sp>
      <p:sp>
        <p:nvSpPr>
          <p:cNvPr id="76" name="Google Shape;76;p15"/>
          <p:cNvSpPr txBox="1"/>
          <p:nvPr>
            <p:ph idx="2" type="body"/>
          </p:nvPr>
        </p:nvSpPr>
        <p:spPr>
          <a:xfrm>
            <a:off x="303975" y="2815900"/>
            <a:ext cx="4300800" cy="2017200"/>
          </a:xfrm>
          <a:prstGeom prst="rect">
            <a:avLst/>
          </a:prstGeom>
          <a:noFill/>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0"/>
              </a:spcBef>
              <a:spcAft>
                <a:spcPts val="0"/>
              </a:spcAft>
              <a:buClr>
                <a:schemeClr val="dk2"/>
              </a:buClr>
              <a:buSzPts val="1200"/>
              <a:buChar char="○"/>
              <a:defRPr sz="1200">
                <a:solidFill>
                  <a:schemeClr val="dk2"/>
                </a:solidFill>
              </a:defRPr>
            </a:lvl2pPr>
            <a:lvl3pPr indent="-304800" lvl="2" marL="1371600" rtl="0" algn="l">
              <a:lnSpc>
                <a:spcPct val="115000"/>
              </a:lnSpc>
              <a:spcBef>
                <a:spcPts val="0"/>
              </a:spcBef>
              <a:spcAft>
                <a:spcPts val="0"/>
              </a:spcAft>
              <a:buClr>
                <a:schemeClr val="dk2"/>
              </a:buClr>
              <a:buSzPts val="1200"/>
              <a:buChar char="■"/>
              <a:defRPr sz="1200">
                <a:solidFill>
                  <a:schemeClr val="dk2"/>
                </a:solidFill>
              </a:defRPr>
            </a:lvl3pPr>
            <a:lvl4pPr indent="-304800" lvl="3" marL="1828800" rtl="0" algn="l">
              <a:lnSpc>
                <a:spcPct val="115000"/>
              </a:lnSpc>
              <a:spcBef>
                <a:spcPts val="0"/>
              </a:spcBef>
              <a:spcAft>
                <a:spcPts val="0"/>
              </a:spcAft>
              <a:buClr>
                <a:schemeClr val="dk2"/>
              </a:buClr>
              <a:buSzPts val="1200"/>
              <a:buChar char="●"/>
              <a:defRPr sz="1200">
                <a:solidFill>
                  <a:schemeClr val="dk2"/>
                </a:solidFill>
              </a:defRPr>
            </a:lvl4pPr>
            <a:lvl5pPr indent="-304800" lvl="4" marL="2286000" rtl="0" algn="l">
              <a:lnSpc>
                <a:spcPct val="115000"/>
              </a:lnSpc>
              <a:spcBef>
                <a:spcPts val="0"/>
              </a:spcBef>
              <a:spcAft>
                <a:spcPts val="0"/>
              </a:spcAft>
              <a:buClr>
                <a:schemeClr val="dk2"/>
              </a:buClr>
              <a:buSzPts val="1200"/>
              <a:buChar char="○"/>
              <a:defRPr sz="1200">
                <a:solidFill>
                  <a:schemeClr val="dk2"/>
                </a:solidFill>
              </a:defRPr>
            </a:lvl5pPr>
            <a:lvl6pPr indent="-304800" lvl="5" marL="2743200" rtl="0" algn="l">
              <a:lnSpc>
                <a:spcPct val="115000"/>
              </a:lnSpc>
              <a:spcBef>
                <a:spcPts val="0"/>
              </a:spcBef>
              <a:spcAft>
                <a:spcPts val="0"/>
              </a:spcAft>
              <a:buClr>
                <a:schemeClr val="dk2"/>
              </a:buClr>
              <a:buSzPts val="1200"/>
              <a:buChar char="■"/>
              <a:defRPr sz="1200">
                <a:solidFill>
                  <a:schemeClr val="dk2"/>
                </a:solidFill>
              </a:defRPr>
            </a:lvl6pPr>
            <a:lvl7pPr indent="-304800" lvl="6" marL="3200400" rtl="0" algn="l">
              <a:lnSpc>
                <a:spcPct val="115000"/>
              </a:lnSpc>
              <a:spcBef>
                <a:spcPts val="0"/>
              </a:spcBef>
              <a:spcAft>
                <a:spcPts val="0"/>
              </a:spcAft>
              <a:buClr>
                <a:schemeClr val="dk2"/>
              </a:buClr>
              <a:buSzPts val="1200"/>
              <a:buChar char="●"/>
              <a:defRPr sz="1200">
                <a:solidFill>
                  <a:schemeClr val="dk2"/>
                </a:solidFill>
              </a:defRPr>
            </a:lvl7pPr>
            <a:lvl8pPr indent="-304800" lvl="7" marL="3657600" rtl="0" algn="l">
              <a:lnSpc>
                <a:spcPct val="115000"/>
              </a:lnSpc>
              <a:spcBef>
                <a:spcPts val="0"/>
              </a:spcBef>
              <a:spcAft>
                <a:spcPts val="0"/>
              </a:spcAft>
              <a:buClr>
                <a:schemeClr val="dk2"/>
              </a:buClr>
              <a:buSzPts val="1200"/>
              <a:buChar char="○"/>
              <a:defRPr sz="1200">
                <a:solidFill>
                  <a:schemeClr val="dk2"/>
                </a:solidFill>
              </a:defRPr>
            </a:lvl8pPr>
            <a:lvl9pPr indent="-304800" lvl="8" marL="4114800" rtl="0" algn="l">
              <a:lnSpc>
                <a:spcPct val="115000"/>
              </a:lnSpc>
              <a:spcBef>
                <a:spcPts val="0"/>
              </a:spcBef>
              <a:spcAft>
                <a:spcPts val="0"/>
              </a:spcAft>
              <a:buClr>
                <a:schemeClr val="dk2"/>
              </a:buClr>
              <a:buSzPts val="1200"/>
              <a:buChar char="■"/>
              <a:defRPr sz="1200">
                <a:solidFill>
                  <a:schemeClr val="dk2"/>
                </a:solidFill>
              </a:defRPr>
            </a:lvl9pPr>
          </a:lstStyle>
          <a:p/>
        </p:txBody>
      </p:sp>
      <p:sp>
        <p:nvSpPr>
          <p:cNvPr id="77" name="Google Shape;7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6.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3.jpg"/><Relationship Id="rId4" Type="http://schemas.openxmlformats.org/officeDocument/2006/relationships/image" Target="../media/image6.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6.png"/><Relationship Id="rId5"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0.jp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6.png"/><Relationship Id="rId7"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7.jpg"/><Relationship Id="rId4" Type="http://schemas.openxmlformats.org/officeDocument/2006/relationships/image" Target="../media/image21.jpg"/><Relationship Id="rId5" Type="http://schemas.openxmlformats.org/officeDocument/2006/relationships/image" Target="../media/image28.jpg"/><Relationship Id="rId6" Type="http://schemas.openxmlformats.org/officeDocument/2006/relationships/image" Target="../media/image36.jpg"/><Relationship Id="rId7" Type="http://schemas.openxmlformats.org/officeDocument/2006/relationships/image" Target="../media/image6.png"/><Relationship Id="rId8"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6.png"/><Relationship Id="rId5"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jpg"/><Relationship Id="rId5" Type="http://schemas.openxmlformats.org/officeDocument/2006/relationships/image" Target="../media/image6.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o"/>
              <a:t>Intern kompetanseutvikling er god</a:t>
            </a:r>
            <a:endParaRPr/>
          </a:p>
          <a:p>
            <a:pPr indent="0" lvl="0" marL="0" rtl="0" algn="l">
              <a:spcBef>
                <a:spcPts val="0"/>
              </a:spcBef>
              <a:spcAft>
                <a:spcPts val="0"/>
              </a:spcAft>
              <a:buNone/>
            </a:pPr>
            <a:r>
              <a:rPr lang="no"/>
              <a:t>kompetanseutvikling (S3H)</a:t>
            </a:r>
            <a:endParaRPr/>
          </a:p>
        </p:txBody>
      </p:sp>
      <p:sp>
        <p:nvSpPr>
          <p:cNvPr id="83" name="Google Shape;83;p16"/>
          <p:cNvSpPr txBox="1"/>
          <p:nvPr>
            <p:ph idx="1" type="body"/>
          </p:nvPr>
        </p:nvSpPr>
        <p:spPr>
          <a:xfrm>
            <a:off x="387900" y="1194475"/>
            <a:ext cx="8368200" cy="337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440"/>
              <a:t>Cecilie Warholm Ferraiolo,  </a:t>
            </a:r>
            <a:r>
              <a:rPr lang="no" sz="1500"/>
              <a:t>digitalpedagog, Larvik kommune</a:t>
            </a:r>
            <a:endParaRPr sz="1500"/>
          </a:p>
          <a:p>
            <a:pPr indent="0" lvl="0" marL="0" rtl="0" algn="l">
              <a:spcBef>
                <a:spcPts val="1200"/>
              </a:spcBef>
              <a:spcAft>
                <a:spcPts val="0"/>
              </a:spcAft>
              <a:buNone/>
            </a:pPr>
            <a:r>
              <a:rPr lang="no" sz="2600"/>
              <a:t>Henrik Instebø, </a:t>
            </a:r>
            <a:r>
              <a:rPr lang="no" sz="1500"/>
              <a:t>digitalpedagog, Larvik kommune</a:t>
            </a:r>
            <a:endParaRPr sz="1500"/>
          </a:p>
          <a:p>
            <a:pPr indent="0" lvl="0" marL="0" rtl="0" algn="l">
              <a:spcBef>
                <a:spcPts val="1200"/>
              </a:spcBef>
              <a:spcAft>
                <a:spcPts val="0"/>
              </a:spcAft>
              <a:buNone/>
            </a:pPr>
            <a:r>
              <a:rPr lang="no" sz="2600"/>
              <a:t>Øystein Gilje, </a:t>
            </a:r>
            <a:r>
              <a:rPr lang="no"/>
              <a:t>faglig leder i FIKS, UiO</a:t>
            </a:r>
            <a:endParaRPr/>
          </a:p>
          <a:p>
            <a:pPr indent="0" lvl="0" marL="0" rtl="0" algn="l">
              <a:spcBef>
                <a:spcPts val="1200"/>
              </a:spcBef>
              <a:spcAft>
                <a:spcPts val="0"/>
              </a:spcAft>
              <a:buNone/>
            </a:pPr>
            <a:r>
              <a:rPr lang="no" sz="1200"/>
              <a:t>med god hjelp fra andre faglig flinke folk </a:t>
            </a:r>
            <a:endParaRPr sz="1200"/>
          </a:p>
          <a:p>
            <a:pPr indent="0" lvl="0" marL="0" rtl="0" algn="l">
              <a:spcBef>
                <a:spcPts val="1200"/>
              </a:spcBef>
              <a:spcAft>
                <a:spcPts val="1200"/>
              </a:spcAft>
              <a:buNone/>
            </a:pPr>
            <a:r>
              <a:rPr lang="no" sz="1200"/>
              <a:t>og Larviks øvrige digitalpedagoger.</a:t>
            </a:r>
            <a:endParaRPr sz="1200"/>
          </a:p>
        </p:txBody>
      </p:sp>
      <p:pic>
        <p:nvPicPr>
          <p:cNvPr id="84" name="Google Shape;84;p16"/>
          <p:cNvPicPr preferRelativeResize="0"/>
          <p:nvPr/>
        </p:nvPicPr>
        <p:blipFill>
          <a:blip r:embed="rId3">
            <a:alphaModFix/>
          </a:blip>
          <a:stretch>
            <a:fillRect/>
          </a:stretch>
        </p:blipFill>
        <p:spPr>
          <a:xfrm>
            <a:off x="4849275" y="2847975"/>
            <a:ext cx="4066200" cy="2209500"/>
          </a:xfrm>
          <a:prstGeom prst="roundRect">
            <a:avLst>
              <a:gd fmla="val 16667" name="adj"/>
            </a:avLst>
          </a:prstGeom>
          <a:noFill/>
          <a:ln>
            <a:noFill/>
          </a:ln>
        </p:spPr>
      </p:pic>
      <p:pic>
        <p:nvPicPr>
          <p:cNvPr id="85" name="Google Shape;85;p16"/>
          <p:cNvPicPr preferRelativeResize="0"/>
          <p:nvPr/>
        </p:nvPicPr>
        <p:blipFill>
          <a:blip r:embed="rId4">
            <a:alphaModFix/>
          </a:blip>
          <a:stretch>
            <a:fillRect/>
          </a:stretch>
        </p:blipFill>
        <p:spPr>
          <a:xfrm>
            <a:off x="3143975" y="3421825"/>
            <a:ext cx="1645500" cy="16455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no" sz="2900">
                <a:latin typeface="Roboto"/>
                <a:ea typeface="Roboto"/>
                <a:cs typeface="Roboto"/>
                <a:sym typeface="Roboto"/>
              </a:rPr>
              <a:t>Workshop 2  - Omvendt undervisning</a:t>
            </a:r>
            <a:endParaRPr sz="4100"/>
          </a:p>
        </p:txBody>
      </p:sp>
      <p:sp>
        <p:nvSpPr>
          <p:cNvPr id="175" name="Google Shape;175;p25"/>
          <p:cNvSpPr txBox="1"/>
          <p:nvPr>
            <p:ph idx="1" type="body"/>
          </p:nvPr>
        </p:nvSpPr>
        <p:spPr>
          <a:xfrm>
            <a:off x="266025" y="1463825"/>
            <a:ext cx="8368200" cy="289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t>Presentasjonsverktøy for lærere.</a:t>
            </a:r>
            <a:endParaRPr sz="2300"/>
          </a:p>
          <a:p>
            <a:pPr indent="0" lvl="0" marL="0" rtl="0" algn="l">
              <a:spcBef>
                <a:spcPts val="1200"/>
              </a:spcBef>
              <a:spcAft>
                <a:spcPts val="0"/>
              </a:spcAft>
              <a:buNone/>
            </a:pPr>
            <a:r>
              <a:rPr lang="no" sz="2300"/>
              <a:t>Explain everything.</a:t>
            </a:r>
            <a:endParaRPr sz="2300"/>
          </a:p>
          <a:p>
            <a:pPr indent="0" lvl="0" marL="0" rtl="0" algn="l">
              <a:spcBef>
                <a:spcPts val="1200"/>
              </a:spcBef>
              <a:spcAft>
                <a:spcPts val="0"/>
              </a:spcAft>
              <a:buNone/>
            </a:pPr>
            <a:r>
              <a:rPr lang="no" sz="2300"/>
              <a:t>Google presentasjoner.</a:t>
            </a:r>
            <a:endParaRPr sz="2300"/>
          </a:p>
          <a:p>
            <a:pPr indent="0" lvl="0" marL="0" rtl="0" algn="l">
              <a:spcBef>
                <a:spcPts val="1200"/>
              </a:spcBef>
              <a:spcAft>
                <a:spcPts val="1200"/>
              </a:spcAft>
              <a:buNone/>
            </a:pPr>
            <a:r>
              <a:t/>
            </a:r>
            <a:endParaRPr sz="2300"/>
          </a:p>
        </p:txBody>
      </p:sp>
      <p:pic>
        <p:nvPicPr>
          <p:cNvPr id="176" name="Google Shape;176;p25"/>
          <p:cNvPicPr preferRelativeResize="0"/>
          <p:nvPr/>
        </p:nvPicPr>
        <p:blipFill>
          <a:blip r:embed="rId3">
            <a:alphaModFix/>
          </a:blip>
          <a:stretch>
            <a:fillRect/>
          </a:stretch>
        </p:blipFill>
        <p:spPr>
          <a:xfrm>
            <a:off x="3498050" y="2144550"/>
            <a:ext cx="5541300" cy="2897400"/>
          </a:xfrm>
          <a:prstGeom prst="roundRect">
            <a:avLst>
              <a:gd fmla="val 16667" name="adj"/>
            </a:avLst>
          </a:prstGeom>
          <a:noFill/>
          <a:ln>
            <a:noFill/>
          </a:ln>
        </p:spPr>
      </p:pic>
      <p:pic>
        <p:nvPicPr>
          <p:cNvPr id="177" name="Google Shape;177;p25"/>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178" name="Google Shape;178;p25"/>
          <p:cNvPicPr preferRelativeResize="0"/>
          <p:nvPr/>
        </p:nvPicPr>
        <p:blipFill>
          <a:blip r:embed="rId5">
            <a:alphaModFix/>
          </a:blip>
          <a:stretch>
            <a:fillRect/>
          </a:stretch>
        </p:blipFill>
        <p:spPr>
          <a:xfrm>
            <a:off x="0" y="4062100"/>
            <a:ext cx="1601900" cy="557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no" sz="2400">
                <a:latin typeface="Roboto"/>
                <a:ea typeface="Roboto"/>
                <a:cs typeface="Roboto"/>
                <a:sym typeface="Roboto"/>
              </a:rPr>
              <a:t>Workshop 3 - Google workspace</a:t>
            </a:r>
            <a:endParaRPr sz="3600"/>
          </a:p>
        </p:txBody>
      </p:sp>
      <p:sp>
        <p:nvSpPr>
          <p:cNvPr id="184" name="Google Shape;184;p26"/>
          <p:cNvSpPr txBox="1"/>
          <p:nvPr>
            <p:ph idx="1" type="body"/>
          </p:nvPr>
        </p:nvSpPr>
        <p:spPr>
          <a:xfrm>
            <a:off x="314675" y="1422175"/>
            <a:ext cx="8368200" cy="164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Opplæring av nyansatte.</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rPr lang="no" sz="2300"/>
              <a:t>Hvordan </a:t>
            </a:r>
            <a:r>
              <a:rPr lang="no" sz="2300"/>
              <a:t>organisere</a:t>
            </a:r>
            <a:r>
              <a:rPr lang="no" sz="2300"/>
              <a:t> og </a:t>
            </a:r>
            <a:endParaRPr sz="2300"/>
          </a:p>
          <a:p>
            <a:pPr indent="0" lvl="0" marL="0" rtl="0" algn="l">
              <a:spcBef>
                <a:spcPts val="1200"/>
              </a:spcBef>
              <a:spcAft>
                <a:spcPts val="0"/>
              </a:spcAft>
              <a:buNone/>
            </a:pPr>
            <a:r>
              <a:rPr lang="no" sz="2300"/>
              <a:t>orientere</a:t>
            </a:r>
            <a:r>
              <a:rPr lang="no" sz="2300"/>
              <a:t> seg i </a:t>
            </a:r>
            <a:endParaRPr sz="2300"/>
          </a:p>
          <a:p>
            <a:pPr indent="0" lvl="0" marL="0" rtl="0" algn="l">
              <a:spcBef>
                <a:spcPts val="1200"/>
              </a:spcBef>
              <a:spcAft>
                <a:spcPts val="0"/>
              </a:spcAft>
              <a:buNone/>
            </a:pPr>
            <a:r>
              <a:rPr lang="no" sz="2300"/>
              <a:t>arbeidsverktøyet.</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300"/>
          </a:p>
        </p:txBody>
      </p:sp>
      <p:pic>
        <p:nvPicPr>
          <p:cNvPr id="185" name="Google Shape;185;p26"/>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186" name="Google Shape;186;p26"/>
          <p:cNvPicPr preferRelativeResize="0"/>
          <p:nvPr/>
        </p:nvPicPr>
        <p:blipFill>
          <a:blip r:embed="rId4">
            <a:alphaModFix/>
          </a:blip>
          <a:stretch>
            <a:fillRect/>
          </a:stretch>
        </p:blipFill>
        <p:spPr>
          <a:xfrm>
            <a:off x="0" y="4062100"/>
            <a:ext cx="1601900" cy="557700"/>
          </a:xfrm>
          <a:prstGeom prst="rect">
            <a:avLst/>
          </a:prstGeom>
          <a:noFill/>
          <a:ln>
            <a:noFill/>
          </a:ln>
        </p:spPr>
      </p:pic>
      <p:pic>
        <p:nvPicPr>
          <p:cNvPr id="187" name="Google Shape;187;p26"/>
          <p:cNvPicPr preferRelativeResize="0"/>
          <p:nvPr/>
        </p:nvPicPr>
        <p:blipFill>
          <a:blip r:embed="rId5">
            <a:alphaModFix/>
          </a:blip>
          <a:stretch>
            <a:fillRect/>
          </a:stretch>
        </p:blipFill>
        <p:spPr>
          <a:xfrm>
            <a:off x="3574375" y="2145150"/>
            <a:ext cx="5330374" cy="2998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no">
                <a:latin typeface="Roboto"/>
                <a:ea typeface="Roboto"/>
                <a:cs typeface="Roboto"/>
                <a:sym typeface="Roboto"/>
              </a:rPr>
              <a:t>Workshop 4    - Tilpasset undervisning.</a:t>
            </a:r>
            <a:endParaRPr sz="4200"/>
          </a:p>
        </p:txBody>
      </p:sp>
      <p:sp>
        <p:nvSpPr>
          <p:cNvPr id="193" name="Google Shape;193;p27"/>
          <p:cNvSpPr txBox="1"/>
          <p:nvPr>
            <p:ph idx="1" type="body"/>
          </p:nvPr>
        </p:nvSpPr>
        <p:spPr>
          <a:xfrm>
            <a:off x="387900" y="1279050"/>
            <a:ext cx="8368200" cy="25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E</a:t>
            </a:r>
            <a:r>
              <a:rPr lang="no" sz="2300"/>
              <a:t>llens apper</a:t>
            </a:r>
            <a:endParaRPr sz="2300"/>
          </a:p>
          <a:p>
            <a:pPr indent="0" lvl="0" marL="0" rtl="0" algn="l">
              <a:spcBef>
                <a:spcPts val="1200"/>
              </a:spcBef>
              <a:spcAft>
                <a:spcPts val="0"/>
              </a:spcAft>
              <a:buNone/>
            </a:pPr>
            <a:r>
              <a:rPr lang="no" sz="2300"/>
              <a:t>Aski Raski</a:t>
            </a:r>
            <a:endParaRPr sz="2300"/>
          </a:p>
          <a:p>
            <a:pPr indent="0" lvl="0" marL="0" rtl="0" algn="l">
              <a:spcBef>
                <a:spcPts val="1200"/>
              </a:spcBef>
              <a:spcAft>
                <a:spcPts val="0"/>
              </a:spcAft>
              <a:buNone/>
            </a:pPr>
            <a:r>
              <a:rPr lang="no" sz="2300"/>
              <a:t>Verktøy i grunnleggende opplæring</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300"/>
          </a:p>
        </p:txBody>
      </p:sp>
      <p:pic>
        <p:nvPicPr>
          <p:cNvPr id="194" name="Google Shape;194;p27"/>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195" name="Google Shape;195;p27"/>
          <p:cNvPicPr preferRelativeResize="0"/>
          <p:nvPr/>
        </p:nvPicPr>
        <p:blipFill>
          <a:blip r:embed="rId4">
            <a:alphaModFix/>
          </a:blip>
          <a:stretch>
            <a:fillRect/>
          </a:stretch>
        </p:blipFill>
        <p:spPr>
          <a:xfrm>
            <a:off x="0" y="4062100"/>
            <a:ext cx="1601900" cy="557700"/>
          </a:xfrm>
          <a:prstGeom prst="rect">
            <a:avLst/>
          </a:prstGeom>
          <a:noFill/>
          <a:ln>
            <a:noFill/>
          </a:ln>
        </p:spPr>
      </p:pic>
      <p:pic>
        <p:nvPicPr>
          <p:cNvPr id="196" name="Google Shape;196;p27"/>
          <p:cNvPicPr preferRelativeResize="0"/>
          <p:nvPr/>
        </p:nvPicPr>
        <p:blipFill>
          <a:blip r:embed="rId5">
            <a:alphaModFix/>
          </a:blip>
          <a:stretch>
            <a:fillRect/>
          </a:stretch>
        </p:blipFill>
        <p:spPr>
          <a:xfrm>
            <a:off x="5195248" y="3077573"/>
            <a:ext cx="3948744" cy="2076275"/>
          </a:xfrm>
          <a:prstGeom prst="rect">
            <a:avLst/>
          </a:prstGeom>
          <a:noFill/>
          <a:ln>
            <a:noFill/>
          </a:ln>
        </p:spPr>
      </p:pic>
      <p:pic>
        <p:nvPicPr>
          <p:cNvPr id="197" name="Google Shape;197;p27"/>
          <p:cNvPicPr preferRelativeResize="0"/>
          <p:nvPr/>
        </p:nvPicPr>
        <p:blipFill>
          <a:blip r:embed="rId6">
            <a:alphaModFix/>
          </a:blip>
          <a:stretch>
            <a:fillRect/>
          </a:stretch>
        </p:blipFill>
        <p:spPr>
          <a:xfrm>
            <a:off x="5801600" y="1406377"/>
            <a:ext cx="3342400" cy="167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lnSpc>
                <a:spcPct val="115000"/>
              </a:lnSpc>
              <a:spcBef>
                <a:spcPts val="0"/>
              </a:spcBef>
              <a:spcAft>
                <a:spcPts val="1200"/>
              </a:spcAft>
              <a:buNone/>
            </a:pPr>
            <a:r>
              <a:rPr lang="no" sz="2280">
                <a:latin typeface="Roboto"/>
                <a:ea typeface="Roboto"/>
                <a:cs typeface="Roboto"/>
                <a:sym typeface="Roboto"/>
              </a:rPr>
              <a:t>Workshop 5 - Multimodale tekster og spillpedagogikk.</a:t>
            </a:r>
            <a:endParaRPr/>
          </a:p>
        </p:txBody>
      </p:sp>
      <p:sp>
        <p:nvSpPr>
          <p:cNvPr id="203" name="Google Shape;203;p28"/>
          <p:cNvSpPr txBox="1"/>
          <p:nvPr>
            <p:ph idx="1" type="body"/>
          </p:nvPr>
        </p:nvSpPr>
        <p:spPr>
          <a:xfrm>
            <a:off x="387900" y="1482575"/>
            <a:ext cx="8368200" cy="2585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no" sz="2300"/>
              <a:t>Vurdering av multimodale tekster(MuLVu)</a:t>
            </a:r>
            <a:endParaRPr sz="2300"/>
          </a:p>
          <a:p>
            <a:pPr indent="0" lvl="0" marL="457200" rtl="0" algn="l">
              <a:spcBef>
                <a:spcPts val="1200"/>
              </a:spcBef>
              <a:spcAft>
                <a:spcPts val="0"/>
              </a:spcAft>
              <a:buNone/>
            </a:pPr>
            <a:r>
              <a:rPr lang="no" sz="2300"/>
              <a:t>Spillpedagogikk</a:t>
            </a:r>
            <a:endParaRPr sz="2300"/>
          </a:p>
          <a:p>
            <a:pPr indent="0" lvl="0" marL="457200" rtl="0" algn="l">
              <a:spcBef>
                <a:spcPts val="1200"/>
              </a:spcBef>
              <a:spcAft>
                <a:spcPts val="0"/>
              </a:spcAft>
              <a:buNone/>
            </a:pPr>
            <a:r>
              <a:rPr lang="no" sz="2300"/>
              <a:t>Google sites som læringsressurs</a:t>
            </a:r>
            <a:endParaRPr sz="2300"/>
          </a:p>
          <a:p>
            <a:pPr indent="0" lvl="0" marL="457200" rtl="0" algn="l">
              <a:spcBef>
                <a:spcPts val="1200"/>
              </a:spcBef>
              <a:spcAft>
                <a:spcPts val="0"/>
              </a:spcAft>
              <a:buNone/>
            </a:pPr>
            <a:r>
              <a:rPr lang="no" sz="2300"/>
              <a:t>Skape lydbilde til multimodale tekster</a:t>
            </a:r>
            <a:endParaRPr sz="2300"/>
          </a:p>
          <a:p>
            <a:pPr indent="0" lvl="0" marL="45720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300"/>
          </a:p>
        </p:txBody>
      </p:sp>
      <p:pic>
        <p:nvPicPr>
          <p:cNvPr id="204" name="Google Shape;204;p28"/>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205" name="Google Shape;205;p28"/>
          <p:cNvPicPr preferRelativeResize="0"/>
          <p:nvPr/>
        </p:nvPicPr>
        <p:blipFill>
          <a:blip r:embed="rId4">
            <a:alphaModFix/>
          </a:blip>
          <a:stretch>
            <a:fillRect/>
          </a:stretch>
        </p:blipFill>
        <p:spPr>
          <a:xfrm>
            <a:off x="0" y="4062100"/>
            <a:ext cx="1601900" cy="557700"/>
          </a:xfrm>
          <a:prstGeom prst="rect">
            <a:avLst/>
          </a:prstGeom>
          <a:noFill/>
          <a:ln>
            <a:noFill/>
          </a:ln>
        </p:spPr>
      </p:pic>
      <p:pic>
        <p:nvPicPr>
          <p:cNvPr id="206" name="Google Shape;206;p28"/>
          <p:cNvPicPr preferRelativeResize="0"/>
          <p:nvPr/>
        </p:nvPicPr>
        <p:blipFill>
          <a:blip r:embed="rId5">
            <a:alphaModFix/>
          </a:blip>
          <a:stretch>
            <a:fillRect/>
          </a:stretch>
        </p:blipFill>
        <p:spPr>
          <a:xfrm>
            <a:off x="6115050" y="3639375"/>
            <a:ext cx="3028950" cy="1514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9"/>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o"/>
              <a:t>Google sites</a:t>
            </a:r>
            <a:endParaRPr/>
          </a:p>
        </p:txBody>
      </p:sp>
      <p:sp>
        <p:nvSpPr>
          <p:cNvPr id="212" name="Google Shape;212;p29"/>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o"/>
              <a:t>Informasjonskanalen til workshopene</a:t>
            </a:r>
            <a:endParaRPr/>
          </a:p>
        </p:txBody>
      </p:sp>
      <p:pic>
        <p:nvPicPr>
          <p:cNvPr id="213" name="Google Shape;213;p29"/>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214" name="Google Shape;214;p29"/>
          <p:cNvPicPr preferRelativeResize="0"/>
          <p:nvPr/>
        </p:nvPicPr>
        <p:blipFill>
          <a:blip r:embed="rId4">
            <a:alphaModFix/>
          </a:blip>
          <a:stretch>
            <a:fillRect/>
          </a:stretch>
        </p:blipFill>
        <p:spPr>
          <a:xfrm>
            <a:off x="0" y="4062100"/>
            <a:ext cx="1601900" cy="557700"/>
          </a:xfrm>
          <a:prstGeom prst="rect">
            <a:avLst/>
          </a:prstGeom>
          <a:noFill/>
          <a:ln>
            <a:noFill/>
          </a:ln>
        </p:spPr>
      </p:pic>
      <p:sp>
        <p:nvSpPr>
          <p:cNvPr id="215" name="Google Shape;215;p29"/>
          <p:cNvSpPr txBox="1"/>
          <p:nvPr/>
        </p:nvSpPr>
        <p:spPr>
          <a:xfrm>
            <a:off x="75" y="3803150"/>
            <a:ext cx="91440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no" sz="2300">
                <a:latin typeface="Roboto"/>
                <a:ea typeface="Roboto"/>
                <a:cs typeface="Roboto"/>
                <a:sym typeface="Roboto"/>
              </a:rPr>
              <a:t>https://bit.ly/37Dyd5t</a:t>
            </a:r>
            <a:endParaRPr sz="2300">
              <a:latin typeface="Roboto"/>
              <a:ea typeface="Roboto"/>
              <a:cs typeface="Roboto"/>
              <a:sym typeface="Roboto"/>
            </a:endParaRPr>
          </a:p>
        </p:txBody>
      </p:sp>
      <p:pic>
        <p:nvPicPr>
          <p:cNvPr id="216" name="Google Shape;216;p29"/>
          <p:cNvPicPr preferRelativeResize="0"/>
          <p:nvPr/>
        </p:nvPicPr>
        <p:blipFill>
          <a:blip r:embed="rId5">
            <a:alphaModFix/>
          </a:blip>
          <a:stretch>
            <a:fillRect/>
          </a:stretch>
        </p:blipFill>
        <p:spPr>
          <a:xfrm>
            <a:off x="3650250" y="118125"/>
            <a:ext cx="1843500" cy="18435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Nettside for kompetansehevingen</a:t>
            </a:r>
            <a:endParaRPr/>
          </a:p>
        </p:txBody>
      </p:sp>
      <p:sp>
        <p:nvSpPr>
          <p:cNvPr id="222" name="Google Shape;222;p30"/>
          <p:cNvSpPr txBox="1"/>
          <p:nvPr>
            <p:ph idx="1" type="body"/>
          </p:nvPr>
        </p:nvSpPr>
        <p:spPr>
          <a:xfrm>
            <a:off x="387900" y="14136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Felles informasjonskanal.</a:t>
            </a:r>
            <a:endParaRPr sz="2300"/>
          </a:p>
          <a:p>
            <a:pPr indent="0" lvl="0" marL="0" rtl="0" algn="l">
              <a:spcBef>
                <a:spcPts val="1200"/>
              </a:spcBef>
              <a:spcAft>
                <a:spcPts val="0"/>
              </a:spcAft>
              <a:buNone/>
            </a:pPr>
            <a:r>
              <a:rPr lang="no" sz="2300"/>
              <a:t>Informasjon om de ulike workshopene.</a:t>
            </a:r>
            <a:endParaRPr sz="2300"/>
          </a:p>
          <a:p>
            <a:pPr indent="0" lvl="0" marL="0" rtl="0" algn="l">
              <a:spcBef>
                <a:spcPts val="1200"/>
              </a:spcBef>
              <a:spcAft>
                <a:spcPts val="1200"/>
              </a:spcAft>
              <a:buNone/>
            </a:pPr>
            <a:r>
              <a:rPr lang="no" sz="2300"/>
              <a:t>Brukt som påmelding - link til Google skjema.</a:t>
            </a:r>
            <a:endParaRPr sz="2300"/>
          </a:p>
        </p:txBody>
      </p:sp>
      <p:sp>
        <p:nvSpPr>
          <p:cNvPr id="223" name="Google Shape;223;p30"/>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4" name="Google Shape;224;p30"/>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225" name="Google Shape;225;p30"/>
          <p:cNvPicPr preferRelativeResize="0"/>
          <p:nvPr/>
        </p:nvPicPr>
        <p:blipFill>
          <a:blip r:embed="rId4">
            <a:alphaModFix/>
          </a:blip>
          <a:stretch>
            <a:fillRect/>
          </a:stretch>
        </p:blipFill>
        <p:spPr>
          <a:xfrm>
            <a:off x="0" y="4062100"/>
            <a:ext cx="1601900" cy="557700"/>
          </a:xfrm>
          <a:prstGeom prst="rect">
            <a:avLst/>
          </a:prstGeom>
          <a:noFill/>
          <a:ln>
            <a:noFill/>
          </a:ln>
        </p:spPr>
      </p:pic>
      <p:pic>
        <p:nvPicPr>
          <p:cNvPr id="226" name="Google Shape;226;p30"/>
          <p:cNvPicPr preferRelativeResize="0"/>
          <p:nvPr/>
        </p:nvPicPr>
        <p:blipFill>
          <a:blip r:embed="rId5">
            <a:alphaModFix/>
          </a:blip>
          <a:stretch>
            <a:fillRect/>
          </a:stretch>
        </p:blipFill>
        <p:spPr>
          <a:xfrm>
            <a:off x="5403225" y="1402725"/>
            <a:ext cx="3740700" cy="3740700"/>
          </a:xfrm>
          <a:prstGeom prst="roundRect">
            <a:avLst>
              <a:gd fmla="val 16667"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Nettside for kompetansehevingen</a:t>
            </a:r>
            <a:endParaRPr/>
          </a:p>
        </p:txBody>
      </p:sp>
      <p:sp>
        <p:nvSpPr>
          <p:cNvPr id="232" name="Google Shape;232;p31"/>
          <p:cNvSpPr txBox="1"/>
          <p:nvPr>
            <p:ph idx="1" type="body"/>
          </p:nvPr>
        </p:nvSpPr>
        <p:spPr>
          <a:xfrm>
            <a:off x="387900" y="1402728"/>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All informasjon ble lagt ut på denne siden - hver eneste mail refererte til nettsiden.</a:t>
            </a:r>
            <a:endParaRPr sz="2300"/>
          </a:p>
          <a:p>
            <a:pPr indent="0" lvl="0" marL="0" rtl="0" algn="l">
              <a:spcBef>
                <a:spcPts val="1200"/>
              </a:spcBef>
              <a:spcAft>
                <a:spcPts val="0"/>
              </a:spcAft>
              <a:buNone/>
            </a:pPr>
            <a:r>
              <a:rPr lang="no" sz="2300"/>
              <a:t>Ferdige opplegg, presentasjoner og annet ble lagt ut i etterkant.</a:t>
            </a:r>
            <a:endParaRPr sz="2300"/>
          </a:p>
          <a:p>
            <a:pPr indent="0" lvl="0" marL="0" rtl="0" algn="l">
              <a:spcBef>
                <a:spcPts val="1200"/>
              </a:spcBef>
              <a:spcAft>
                <a:spcPts val="1200"/>
              </a:spcAft>
              <a:buNone/>
            </a:pPr>
            <a:r>
              <a:t/>
            </a:r>
            <a:endParaRPr sz="2300"/>
          </a:p>
        </p:txBody>
      </p:sp>
      <p:sp>
        <p:nvSpPr>
          <p:cNvPr id="233" name="Google Shape;233;p31"/>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4" name="Google Shape;234;p31"/>
          <p:cNvPicPr preferRelativeResize="0"/>
          <p:nvPr/>
        </p:nvPicPr>
        <p:blipFill>
          <a:blip r:embed="rId3">
            <a:alphaModFix/>
          </a:blip>
          <a:stretch>
            <a:fillRect/>
          </a:stretch>
        </p:blipFill>
        <p:spPr>
          <a:xfrm>
            <a:off x="5403225" y="1402725"/>
            <a:ext cx="3740700" cy="3740700"/>
          </a:xfrm>
          <a:prstGeom prst="roundRect">
            <a:avLst>
              <a:gd fmla="val 16667" name="adj"/>
            </a:avLst>
          </a:prstGeom>
          <a:noFill/>
          <a:ln>
            <a:noFill/>
          </a:ln>
        </p:spPr>
      </p:pic>
      <p:pic>
        <p:nvPicPr>
          <p:cNvPr id="235" name="Google Shape;235;p31"/>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236" name="Google Shape;236;p31"/>
          <p:cNvPicPr preferRelativeResize="0"/>
          <p:nvPr/>
        </p:nvPicPr>
        <p:blipFill>
          <a:blip r:embed="rId5">
            <a:alphaModFix/>
          </a:blip>
          <a:stretch>
            <a:fillRect/>
          </a:stretch>
        </p:blipFill>
        <p:spPr>
          <a:xfrm>
            <a:off x="0" y="4062100"/>
            <a:ext cx="1601900" cy="557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Nettside for kompetansehevingen</a:t>
            </a:r>
            <a:endParaRPr/>
          </a:p>
        </p:txBody>
      </p:sp>
      <p:sp>
        <p:nvSpPr>
          <p:cNvPr id="242" name="Google Shape;242;p32"/>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43" name="Google Shape;243;p32"/>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4" name="Google Shape;244;p32"/>
          <p:cNvPicPr preferRelativeResize="0"/>
          <p:nvPr/>
        </p:nvPicPr>
        <p:blipFill>
          <a:blip r:embed="rId3">
            <a:alphaModFix/>
          </a:blip>
          <a:stretch>
            <a:fillRect/>
          </a:stretch>
        </p:blipFill>
        <p:spPr>
          <a:xfrm>
            <a:off x="0" y="1559804"/>
            <a:ext cx="9143998" cy="35478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Nettside for kompetansehevingen</a:t>
            </a:r>
            <a:endParaRPr/>
          </a:p>
        </p:txBody>
      </p:sp>
      <p:sp>
        <p:nvSpPr>
          <p:cNvPr id="250" name="Google Shape;250;p33"/>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51" name="Google Shape;251;p33"/>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2" name="Google Shape;252;p33"/>
          <p:cNvPicPr preferRelativeResize="0"/>
          <p:nvPr/>
        </p:nvPicPr>
        <p:blipFill>
          <a:blip r:embed="rId3">
            <a:alphaModFix/>
          </a:blip>
          <a:stretch>
            <a:fillRect/>
          </a:stretch>
        </p:blipFill>
        <p:spPr>
          <a:xfrm>
            <a:off x="0" y="1559804"/>
            <a:ext cx="9143998" cy="354789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Nettside for kompetansehevingen</a:t>
            </a:r>
            <a:endParaRPr/>
          </a:p>
        </p:txBody>
      </p:sp>
      <p:sp>
        <p:nvSpPr>
          <p:cNvPr id="258" name="Google Shape;258;p34"/>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59" name="Google Shape;259;p34"/>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0" name="Google Shape;260;p34"/>
          <p:cNvPicPr preferRelativeResize="0"/>
          <p:nvPr/>
        </p:nvPicPr>
        <p:blipFill>
          <a:blip r:embed="rId3">
            <a:alphaModFix/>
          </a:blip>
          <a:stretch>
            <a:fillRect/>
          </a:stretch>
        </p:blipFill>
        <p:spPr>
          <a:xfrm>
            <a:off x="0" y="1378983"/>
            <a:ext cx="9144001" cy="37571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no"/>
              <a:t>Hvordan utvikle kompetanse i gjensidige</a:t>
            </a:r>
            <a:endParaRPr/>
          </a:p>
          <a:p>
            <a:pPr indent="0" lvl="0" marL="0" rtl="0" algn="l">
              <a:spcBef>
                <a:spcPts val="0"/>
              </a:spcBef>
              <a:spcAft>
                <a:spcPts val="0"/>
              </a:spcAft>
              <a:buNone/>
            </a:pPr>
            <a:r>
              <a:rPr lang="no"/>
              <a:t>partnerskap?</a:t>
            </a:r>
            <a:endParaRPr/>
          </a:p>
        </p:txBody>
      </p:sp>
      <p:sp>
        <p:nvSpPr>
          <p:cNvPr id="91" name="Google Shape;91;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sz="2300"/>
              <a:t>Fra sovjetisk planøkonomi til markedsstyrte behov.</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rPr lang="no" sz="2300"/>
              <a:t>Hva kan vi i akademia - og hva kan vi ikke?</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rPr lang="no" sz="2300"/>
              <a:t>Analysere, planlegge og gjennomføre </a:t>
            </a:r>
            <a:endParaRPr/>
          </a:p>
        </p:txBody>
      </p:sp>
      <p:pic>
        <p:nvPicPr>
          <p:cNvPr id="92" name="Google Shape;92;p17"/>
          <p:cNvPicPr preferRelativeResize="0"/>
          <p:nvPr/>
        </p:nvPicPr>
        <p:blipFill>
          <a:blip r:embed="rId3">
            <a:alphaModFix/>
          </a:blip>
          <a:stretch>
            <a:fillRect/>
          </a:stretch>
        </p:blipFill>
        <p:spPr>
          <a:xfrm>
            <a:off x="189650" y="4598556"/>
            <a:ext cx="1680299" cy="472894"/>
          </a:xfrm>
          <a:prstGeom prst="rect">
            <a:avLst/>
          </a:prstGeom>
          <a:noFill/>
          <a:ln>
            <a:noFill/>
          </a:ln>
        </p:spPr>
      </p:pic>
      <p:pic>
        <p:nvPicPr>
          <p:cNvPr id="93" name="Google Shape;93;p17"/>
          <p:cNvPicPr preferRelativeResize="0"/>
          <p:nvPr/>
        </p:nvPicPr>
        <p:blipFill>
          <a:blip r:embed="rId4">
            <a:alphaModFix/>
          </a:blip>
          <a:stretch>
            <a:fillRect/>
          </a:stretch>
        </p:blipFill>
        <p:spPr>
          <a:xfrm>
            <a:off x="2020550" y="4556150"/>
            <a:ext cx="1601900" cy="557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Nettside for kompetansehevingen</a:t>
            </a:r>
            <a:endParaRPr/>
          </a:p>
        </p:txBody>
      </p:sp>
      <p:sp>
        <p:nvSpPr>
          <p:cNvPr id="266" name="Google Shape;266;p3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67" name="Google Shape;267;p3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8" name="Google Shape;268;p35"/>
          <p:cNvPicPr preferRelativeResize="0"/>
          <p:nvPr/>
        </p:nvPicPr>
        <p:blipFill>
          <a:blip r:embed="rId3">
            <a:alphaModFix/>
          </a:blip>
          <a:stretch>
            <a:fillRect/>
          </a:stretch>
        </p:blipFill>
        <p:spPr>
          <a:xfrm>
            <a:off x="0" y="1829073"/>
            <a:ext cx="9144001" cy="33141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no"/>
              <a:t>Evaluering av vårens workshoper</a:t>
            </a:r>
            <a:endParaRPr/>
          </a:p>
        </p:txBody>
      </p:sp>
      <p:sp>
        <p:nvSpPr>
          <p:cNvPr id="274" name="Google Shape;274;p36"/>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no"/>
              <a:t>Hva syntes lærerne?</a:t>
            </a:r>
            <a:endParaRPr/>
          </a:p>
        </p:txBody>
      </p:sp>
      <p:pic>
        <p:nvPicPr>
          <p:cNvPr id="275" name="Google Shape;275;p36"/>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276" name="Google Shape;276;p36"/>
          <p:cNvPicPr preferRelativeResize="0"/>
          <p:nvPr/>
        </p:nvPicPr>
        <p:blipFill>
          <a:blip r:embed="rId4">
            <a:alphaModFix/>
          </a:blip>
          <a:stretch>
            <a:fillRect/>
          </a:stretch>
        </p:blipFill>
        <p:spPr>
          <a:xfrm>
            <a:off x="0" y="4062100"/>
            <a:ext cx="1601900" cy="557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7"/>
          <p:cNvPicPr preferRelativeResize="0"/>
          <p:nvPr/>
        </p:nvPicPr>
        <p:blipFill rotWithShape="1">
          <a:blip r:embed="rId3">
            <a:alphaModFix/>
          </a:blip>
          <a:srcRect b="0" l="1380" r="1371" t="0"/>
          <a:stretch/>
        </p:blipFill>
        <p:spPr>
          <a:xfrm>
            <a:off x="5594625" y="344775"/>
            <a:ext cx="3388800" cy="3469500"/>
          </a:xfrm>
          <a:prstGeom prst="ellipse">
            <a:avLst/>
          </a:prstGeom>
          <a:noFill/>
          <a:ln>
            <a:noFill/>
          </a:ln>
        </p:spPr>
      </p:pic>
      <p:sp>
        <p:nvSpPr>
          <p:cNvPr id="282" name="Google Shape;282;p37"/>
          <p:cNvSpPr txBox="1"/>
          <p:nvPr>
            <p:ph type="title"/>
          </p:nvPr>
        </p:nvSpPr>
        <p:spPr>
          <a:xfrm>
            <a:off x="313525" y="714850"/>
            <a:ext cx="3696600" cy="192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solidFill>
                  <a:schemeClr val="dk1"/>
                </a:solidFill>
              </a:rPr>
              <a:t>Hvordan fordelte lærerne seg?</a:t>
            </a:r>
            <a:endParaRPr>
              <a:solidFill>
                <a:schemeClr val="dk1"/>
              </a:solidFill>
            </a:endParaRPr>
          </a:p>
        </p:txBody>
      </p:sp>
      <p:sp>
        <p:nvSpPr>
          <p:cNvPr id="283" name="Google Shape;283;p37"/>
          <p:cNvSpPr txBox="1"/>
          <p:nvPr>
            <p:ph idx="1" type="subTitle"/>
          </p:nvPr>
        </p:nvSpPr>
        <p:spPr>
          <a:xfrm>
            <a:off x="313525" y="235750"/>
            <a:ext cx="8262300" cy="326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no">
                <a:solidFill>
                  <a:schemeClr val="dk1"/>
                </a:solidFill>
              </a:rPr>
              <a:t>Hvilken workshop deltok lærerne på?</a:t>
            </a:r>
            <a:endParaRPr>
              <a:solidFill>
                <a:schemeClr val="dk1"/>
              </a:solidFill>
            </a:endParaRPr>
          </a:p>
        </p:txBody>
      </p:sp>
      <p:sp>
        <p:nvSpPr>
          <p:cNvPr id="284" name="Google Shape;284;p37"/>
          <p:cNvSpPr txBox="1"/>
          <p:nvPr>
            <p:ph idx="2" type="body"/>
          </p:nvPr>
        </p:nvSpPr>
        <p:spPr>
          <a:xfrm>
            <a:off x="303975" y="2511100"/>
            <a:ext cx="7433100" cy="201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o" sz="2300">
                <a:solidFill>
                  <a:schemeClr val="dk1"/>
                </a:solidFill>
                <a:highlight>
                  <a:srgbClr val="1155CC"/>
                </a:highlight>
              </a:rPr>
              <a:t>・</a:t>
            </a:r>
            <a:r>
              <a:rPr lang="no" sz="2300">
                <a:solidFill>
                  <a:schemeClr val="dk1"/>
                </a:solidFill>
              </a:rPr>
              <a:t> Workshop 1 - Koding</a:t>
            </a:r>
            <a:br>
              <a:rPr lang="no" sz="2300">
                <a:solidFill>
                  <a:schemeClr val="dk1"/>
                </a:solidFill>
              </a:rPr>
            </a:br>
            <a:r>
              <a:rPr lang="no" sz="2300">
                <a:solidFill>
                  <a:schemeClr val="dk1"/>
                </a:solidFill>
                <a:highlight>
                  <a:srgbClr val="CC0000"/>
                </a:highlight>
              </a:rPr>
              <a:t>・</a:t>
            </a:r>
            <a:r>
              <a:rPr lang="no" sz="2300">
                <a:solidFill>
                  <a:schemeClr val="dk1"/>
                </a:solidFill>
              </a:rPr>
              <a:t> Workshop 2 - Omvendt undervisning</a:t>
            </a:r>
            <a:br>
              <a:rPr lang="no" sz="2300">
                <a:solidFill>
                  <a:schemeClr val="dk1"/>
                </a:solidFill>
              </a:rPr>
            </a:br>
            <a:r>
              <a:rPr lang="no" sz="2300">
                <a:solidFill>
                  <a:schemeClr val="dk1"/>
                </a:solidFill>
                <a:highlight>
                  <a:srgbClr val="F1C232"/>
                </a:highlight>
              </a:rPr>
              <a:t>・</a:t>
            </a:r>
            <a:r>
              <a:rPr lang="no" sz="2300">
                <a:solidFill>
                  <a:schemeClr val="dk1"/>
                </a:solidFill>
              </a:rPr>
              <a:t> Workshop 3 - Google workshop</a:t>
            </a:r>
            <a:br>
              <a:rPr lang="no" sz="2300">
                <a:solidFill>
                  <a:schemeClr val="dk1"/>
                </a:solidFill>
              </a:rPr>
            </a:br>
            <a:r>
              <a:rPr lang="no" sz="2300">
                <a:solidFill>
                  <a:srgbClr val="FFFFFF"/>
                </a:solidFill>
                <a:highlight>
                  <a:srgbClr val="38761D"/>
                </a:highlight>
              </a:rPr>
              <a:t>・</a:t>
            </a:r>
            <a:r>
              <a:rPr lang="no" sz="2300">
                <a:solidFill>
                  <a:schemeClr val="dk1"/>
                </a:solidFill>
              </a:rPr>
              <a:t> Workshop 4 - Teknologi i tilpasset undervisning</a:t>
            </a:r>
            <a:br>
              <a:rPr lang="no" sz="2300">
                <a:solidFill>
                  <a:schemeClr val="dk1"/>
                </a:solidFill>
              </a:rPr>
            </a:br>
            <a:r>
              <a:rPr lang="no" sz="2300">
                <a:solidFill>
                  <a:srgbClr val="FFFFFF"/>
                </a:solidFill>
                <a:highlight>
                  <a:srgbClr val="674EA7"/>
                </a:highlight>
              </a:rPr>
              <a:t>・</a:t>
            </a:r>
            <a:r>
              <a:rPr lang="no" sz="2300">
                <a:solidFill>
                  <a:srgbClr val="FFFFFF"/>
                </a:solidFill>
              </a:rPr>
              <a:t> Workshop 5 - Multimodale tekster og spillpedagogikk</a:t>
            </a:r>
            <a:endParaRPr sz="23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38"/>
          <p:cNvPicPr preferRelativeResize="0"/>
          <p:nvPr/>
        </p:nvPicPr>
        <p:blipFill rotWithShape="1">
          <a:blip r:embed="rId3">
            <a:alphaModFix/>
          </a:blip>
          <a:srcRect b="0" l="6347" r="6347" t="0"/>
          <a:stretch/>
        </p:blipFill>
        <p:spPr>
          <a:xfrm>
            <a:off x="4912775" y="310400"/>
            <a:ext cx="3913447" cy="4522675"/>
          </a:xfrm>
          <a:prstGeom prst="rect">
            <a:avLst/>
          </a:prstGeom>
          <a:noFill/>
          <a:ln>
            <a:noFill/>
          </a:ln>
        </p:spPr>
      </p:pic>
      <p:sp>
        <p:nvSpPr>
          <p:cNvPr id="290" name="Google Shape;290;p38"/>
          <p:cNvSpPr txBox="1"/>
          <p:nvPr>
            <p:ph type="title"/>
          </p:nvPr>
        </p:nvSpPr>
        <p:spPr>
          <a:xfrm>
            <a:off x="303975" y="310400"/>
            <a:ext cx="4300800" cy="107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solidFill>
                  <a:schemeClr val="dk1"/>
                </a:solidFill>
              </a:rPr>
              <a:t>Hvilken kompetanse hadde lærerne?</a:t>
            </a:r>
            <a:endParaRPr>
              <a:solidFill>
                <a:schemeClr val="dk1"/>
              </a:solidFill>
            </a:endParaRPr>
          </a:p>
        </p:txBody>
      </p:sp>
      <p:sp>
        <p:nvSpPr>
          <p:cNvPr id="291" name="Google Shape;291;p38"/>
          <p:cNvSpPr txBox="1"/>
          <p:nvPr>
            <p:ph idx="1" type="subTitle"/>
          </p:nvPr>
        </p:nvSpPr>
        <p:spPr>
          <a:xfrm>
            <a:off x="303975" y="1457300"/>
            <a:ext cx="4300800" cy="57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o">
                <a:solidFill>
                  <a:schemeClr val="dk1"/>
                </a:solidFill>
              </a:rPr>
              <a:t>1 er lav og 4 er høy</a:t>
            </a:r>
            <a:endParaRPr>
              <a:solidFill>
                <a:schemeClr val="dk1"/>
              </a:solidFill>
            </a:endParaRPr>
          </a:p>
        </p:txBody>
      </p:sp>
      <p:sp>
        <p:nvSpPr>
          <p:cNvPr id="292" name="Google Shape;292;p38"/>
          <p:cNvSpPr txBox="1"/>
          <p:nvPr>
            <p:ph idx="2" type="body"/>
          </p:nvPr>
        </p:nvSpPr>
        <p:spPr>
          <a:xfrm>
            <a:off x="303975" y="2434900"/>
            <a:ext cx="4300800" cy="201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solidFill>
                  <a:schemeClr val="dk1"/>
                </a:solidFill>
                <a:highlight>
                  <a:srgbClr val="3C78D8"/>
                </a:highlight>
              </a:rPr>
              <a:t>1		-	32,5%</a:t>
            </a:r>
            <a:endParaRPr sz="2300">
              <a:solidFill>
                <a:schemeClr val="dk1"/>
              </a:solidFill>
              <a:highlight>
                <a:srgbClr val="3C78D8"/>
              </a:highlight>
            </a:endParaRPr>
          </a:p>
          <a:p>
            <a:pPr indent="0" lvl="0" marL="0" rtl="0" algn="l">
              <a:spcBef>
                <a:spcPts val="1600"/>
              </a:spcBef>
              <a:spcAft>
                <a:spcPts val="0"/>
              </a:spcAft>
              <a:buNone/>
            </a:pPr>
            <a:r>
              <a:rPr lang="no" sz="2300">
                <a:solidFill>
                  <a:schemeClr val="dk1"/>
                </a:solidFill>
                <a:highlight>
                  <a:srgbClr val="CC0000"/>
                </a:highlight>
              </a:rPr>
              <a:t>2		-	47,4%</a:t>
            </a:r>
            <a:endParaRPr sz="2300">
              <a:solidFill>
                <a:schemeClr val="dk1"/>
              </a:solidFill>
              <a:highlight>
                <a:srgbClr val="CC0000"/>
              </a:highlight>
            </a:endParaRPr>
          </a:p>
          <a:p>
            <a:pPr indent="0" lvl="0" marL="0" rtl="0" algn="l">
              <a:spcBef>
                <a:spcPts val="1600"/>
              </a:spcBef>
              <a:spcAft>
                <a:spcPts val="0"/>
              </a:spcAft>
              <a:buNone/>
            </a:pPr>
            <a:r>
              <a:rPr lang="no" sz="2300">
                <a:solidFill>
                  <a:schemeClr val="dk1"/>
                </a:solidFill>
                <a:highlight>
                  <a:srgbClr val="E69138"/>
                </a:highlight>
              </a:rPr>
              <a:t>3		-	15,8%</a:t>
            </a:r>
            <a:endParaRPr sz="2300">
              <a:solidFill>
                <a:schemeClr val="dk1"/>
              </a:solidFill>
              <a:highlight>
                <a:srgbClr val="E69138"/>
              </a:highlight>
            </a:endParaRPr>
          </a:p>
          <a:p>
            <a:pPr indent="0" lvl="0" marL="0" rtl="0" algn="l">
              <a:spcBef>
                <a:spcPts val="1600"/>
              </a:spcBef>
              <a:spcAft>
                <a:spcPts val="0"/>
              </a:spcAft>
              <a:buNone/>
            </a:pPr>
            <a:r>
              <a:rPr lang="no" sz="2300">
                <a:solidFill>
                  <a:schemeClr val="dk1"/>
                </a:solidFill>
                <a:highlight>
                  <a:srgbClr val="6AA84F"/>
                </a:highlight>
              </a:rPr>
              <a:t>4		-	   4,3%</a:t>
            </a:r>
            <a:endParaRPr sz="2300">
              <a:solidFill>
                <a:schemeClr val="dk1"/>
              </a:solidFill>
              <a:highlight>
                <a:srgbClr val="6AA84F"/>
              </a:highlight>
            </a:endParaRPr>
          </a:p>
          <a:p>
            <a:pPr indent="0" lvl="0" marL="0" rtl="0" algn="l">
              <a:spcBef>
                <a:spcPts val="1600"/>
              </a:spcBef>
              <a:spcAft>
                <a:spcPts val="1600"/>
              </a:spcAft>
              <a:buNone/>
            </a:pPr>
            <a:r>
              <a:t/>
            </a:r>
            <a:endParaRPr sz="2300">
              <a:solidFill>
                <a:schemeClr val="dk1"/>
              </a:solidFill>
            </a:endParaRPr>
          </a:p>
        </p:txBody>
      </p:sp>
      <p:sp>
        <p:nvSpPr>
          <p:cNvPr id="293" name="Google Shape;293;p38"/>
          <p:cNvSpPr txBox="1"/>
          <p:nvPr/>
        </p:nvSpPr>
        <p:spPr>
          <a:xfrm>
            <a:off x="32775" y="47077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o">
                <a:solidFill>
                  <a:schemeClr val="dk1"/>
                </a:solidFill>
                <a:latin typeface="Roboto"/>
                <a:ea typeface="Roboto"/>
                <a:cs typeface="Roboto"/>
                <a:sym typeface="Roboto"/>
              </a:rPr>
              <a:t>Svar: 329</a:t>
            </a:r>
            <a:endParaRPr>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9"/>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no"/>
              <a:t>Hva hva lærerens motivasjon?</a:t>
            </a:r>
            <a:endParaRPr/>
          </a:p>
        </p:txBody>
      </p:sp>
      <p:pic>
        <p:nvPicPr>
          <p:cNvPr id="299" name="Google Shape;299;p39"/>
          <p:cNvPicPr preferRelativeResize="0"/>
          <p:nvPr/>
        </p:nvPicPr>
        <p:blipFill>
          <a:blip r:embed="rId3">
            <a:alphaModFix/>
          </a:blip>
          <a:stretch>
            <a:fillRect/>
          </a:stretch>
        </p:blipFill>
        <p:spPr>
          <a:xfrm>
            <a:off x="-76200" y="4680956"/>
            <a:ext cx="1680299" cy="472894"/>
          </a:xfrm>
          <a:prstGeom prst="rect">
            <a:avLst/>
          </a:prstGeom>
          <a:noFill/>
          <a:ln>
            <a:noFill/>
          </a:ln>
        </p:spPr>
      </p:pic>
      <p:pic>
        <p:nvPicPr>
          <p:cNvPr id="300" name="Google Shape;300;p39"/>
          <p:cNvPicPr preferRelativeResize="0"/>
          <p:nvPr/>
        </p:nvPicPr>
        <p:blipFill>
          <a:blip r:embed="rId4">
            <a:alphaModFix/>
          </a:blip>
          <a:stretch>
            <a:fillRect/>
          </a:stretch>
        </p:blipFill>
        <p:spPr>
          <a:xfrm>
            <a:off x="0" y="4062100"/>
            <a:ext cx="1601900" cy="557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Koding og algoritmisk tenkning </a:t>
            </a:r>
            <a:endParaRPr/>
          </a:p>
        </p:txBody>
      </p:sp>
      <p:sp>
        <p:nvSpPr>
          <p:cNvPr id="306" name="Google Shape;306;p40"/>
          <p:cNvSpPr txBox="1"/>
          <p:nvPr>
            <p:ph idx="1" type="body"/>
          </p:nvPr>
        </p:nvSpPr>
        <p:spPr>
          <a:xfrm>
            <a:off x="387900" y="1489825"/>
            <a:ext cx="71937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Ønsker å koble inn elementene i egen undervisning (koding). </a:t>
            </a:r>
            <a:endParaRPr sz="2300"/>
          </a:p>
          <a:p>
            <a:pPr indent="0" lvl="0" marL="0" rtl="0" algn="l">
              <a:spcBef>
                <a:spcPts val="1200"/>
              </a:spcBef>
              <a:spcAft>
                <a:spcPts val="0"/>
              </a:spcAft>
              <a:buNone/>
            </a:pPr>
            <a:r>
              <a:rPr lang="no" sz="2300"/>
              <a:t>Bli tryggere på koding. </a:t>
            </a:r>
            <a:endParaRPr sz="2300"/>
          </a:p>
          <a:p>
            <a:pPr indent="0" lvl="0" marL="0" rtl="0" algn="l">
              <a:spcBef>
                <a:spcPts val="1200"/>
              </a:spcBef>
              <a:spcAft>
                <a:spcPts val="0"/>
              </a:spcAft>
              <a:buNone/>
            </a:pPr>
            <a:r>
              <a:rPr lang="no" sz="2300"/>
              <a:t>Styrke egen kompetanse i koding. </a:t>
            </a:r>
            <a:endParaRPr sz="2300"/>
          </a:p>
          <a:p>
            <a:pPr indent="0" lvl="0" marL="0" rtl="0" algn="l">
              <a:spcBef>
                <a:spcPts val="1200"/>
              </a:spcBef>
              <a:spcAft>
                <a:spcPts val="1200"/>
              </a:spcAft>
              <a:buNone/>
            </a:pPr>
            <a:r>
              <a:rPr lang="no" sz="2300"/>
              <a:t>Dette er relevant for min egen undervisning. </a:t>
            </a:r>
            <a:endParaRPr sz="2300"/>
          </a:p>
        </p:txBody>
      </p:sp>
      <p:pic>
        <p:nvPicPr>
          <p:cNvPr id="307" name="Google Shape;307;p40"/>
          <p:cNvPicPr preferRelativeResize="0"/>
          <p:nvPr/>
        </p:nvPicPr>
        <p:blipFill>
          <a:blip r:embed="rId3">
            <a:alphaModFix/>
          </a:blip>
          <a:stretch>
            <a:fillRect/>
          </a:stretch>
        </p:blipFill>
        <p:spPr>
          <a:xfrm>
            <a:off x="7062971" y="42025"/>
            <a:ext cx="1493400" cy="1568700"/>
          </a:xfrm>
          <a:prstGeom prst="ellipse">
            <a:avLst/>
          </a:prstGeom>
          <a:noFill/>
          <a:ln>
            <a:noFill/>
          </a:ln>
        </p:spPr>
      </p:pic>
      <p:pic>
        <p:nvPicPr>
          <p:cNvPr id="308" name="Google Shape;308;p40"/>
          <p:cNvPicPr preferRelativeResize="0"/>
          <p:nvPr/>
        </p:nvPicPr>
        <p:blipFill>
          <a:blip r:embed="rId4">
            <a:alphaModFix/>
          </a:blip>
          <a:stretch>
            <a:fillRect/>
          </a:stretch>
        </p:blipFill>
        <p:spPr>
          <a:xfrm>
            <a:off x="7581696" y="1737183"/>
            <a:ext cx="1378650" cy="1378650"/>
          </a:xfrm>
          <a:prstGeom prst="rect">
            <a:avLst/>
          </a:prstGeom>
          <a:noFill/>
          <a:ln>
            <a:noFill/>
          </a:ln>
        </p:spPr>
      </p:pic>
      <p:pic>
        <p:nvPicPr>
          <p:cNvPr id="309" name="Google Shape;309;p40"/>
          <p:cNvPicPr preferRelativeResize="0"/>
          <p:nvPr/>
        </p:nvPicPr>
        <p:blipFill>
          <a:blip r:embed="rId5">
            <a:alphaModFix/>
          </a:blip>
          <a:stretch>
            <a:fillRect/>
          </a:stretch>
        </p:blipFill>
        <p:spPr>
          <a:xfrm>
            <a:off x="6365313" y="3143463"/>
            <a:ext cx="2619375" cy="1743075"/>
          </a:xfrm>
          <a:prstGeom prst="rect">
            <a:avLst/>
          </a:prstGeom>
          <a:noFill/>
          <a:ln>
            <a:noFill/>
          </a:ln>
        </p:spPr>
      </p:pic>
      <p:pic>
        <p:nvPicPr>
          <p:cNvPr id="310" name="Google Shape;310;p40"/>
          <p:cNvPicPr preferRelativeResize="0"/>
          <p:nvPr/>
        </p:nvPicPr>
        <p:blipFill>
          <a:blip r:embed="rId6">
            <a:alphaModFix/>
          </a:blip>
          <a:stretch>
            <a:fillRect/>
          </a:stretch>
        </p:blipFill>
        <p:spPr>
          <a:xfrm>
            <a:off x="-76200" y="4680956"/>
            <a:ext cx="1680299" cy="472894"/>
          </a:xfrm>
          <a:prstGeom prst="rect">
            <a:avLst/>
          </a:prstGeom>
          <a:noFill/>
          <a:ln>
            <a:noFill/>
          </a:ln>
        </p:spPr>
      </p:pic>
      <p:pic>
        <p:nvPicPr>
          <p:cNvPr id="311" name="Google Shape;311;p40"/>
          <p:cNvPicPr preferRelativeResize="0"/>
          <p:nvPr/>
        </p:nvPicPr>
        <p:blipFill>
          <a:blip r:embed="rId7">
            <a:alphaModFix/>
          </a:blip>
          <a:stretch>
            <a:fillRect/>
          </a:stretch>
        </p:blipFill>
        <p:spPr>
          <a:xfrm>
            <a:off x="0" y="4062100"/>
            <a:ext cx="1601900" cy="557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Omvendt undervisning</a:t>
            </a:r>
            <a:endParaRPr/>
          </a:p>
        </p:txBody>
      </p:sp>
      <p:sp>
        <p:nvSpPr>
          <p:cNvPr id="317" name="Google Shape;317;p41"/>
          <p:cNvSpPr txBox="1"/>
          <p:nvPr>
            <p:ph idx="1" type="body"/>
          </p:nvPr>
        </p:nvSpPr>
        <p:spPr>
          <a:xfrm>
            <a:off x="387900" y="1489825"/>
            <a:ext cx="72075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Har ønsket å bruke dette lenge. </a:t>
            </a:r>
            <a:endParaRPr sz="2300"/>
          </a:p>
          <a:p>
            <a:pPr indent="0" lvl="0" marL="0" rtl="0" algn="l">
              <a:spcBef>
                <a:spcPts val="1200"/>
              </a:spcBef>
              <a:spcAft>
                <a:spcPts val="0"/>
              </a:spcAft>
              <a:buNone/>
            </a:pPr>
            <a:r>
              <a:rPr lang="no" sz="2300"/>
              <a:t>Lære mer om hvordan jeg kan variere undervisningen. </a:t>
            </a:r>
            <a:endParaRPr sz="2300"/>
          </a:p>
          <a:p>
            <a:pPr indent="0" lvl="0" marL="0" rtl="0" algn="l">
              <a:spcBef>
                <a:spcPts val="1200"/>
              </a:spcBef>
              <a:spcAft>
                <a:spcPts val="0"/>
              </a:spcAft>
              <a:buNone/>
            </a:pPr>
            <a:r>
              <a:rPr lang="no" sz="2300"/>
              <a:t>Praksisnært og vil bruke dette umiddelbart. </a:t>
            </a:r>
            <a:endParaRPr sz="2300"/>
          </a:p>
          <a:p>
            <a:pPr indent="0" lvl="0" marL="0" rtl="0" algn="l">
              <a:spcBef>
                <a:spcPts val="1200"/>
              </a:spcBef>
              <a:spcAft>
                <a:spcPts val="1200"/>
              </a:spcAft>
              <a:buNone/>
            </a:pPr>
            <a:r>
              <a:rPr lang="no" sz="2300"/>
              <a:t>Flipped Classroom. </a:t>
            </a:r>
            <a:endParaRPr sz="2300"/>
          </a:p>
        </p:txBody>
      </p:sp>
      <p:pic>
        <p:nvPicPr>
          <p:cNvPr id="318" name="Google Shape;318;p41"/>
          <p:cNvPicPr preferRelativeResize="0"/>
          <p:nvPr/>
        </p:nvPicPr>
        <p:blipFill>
          <a:blip r:embed="rId3">
            <a:alphaModFix/>
          </a:blip>
          <a:stretch>
            <a:fillRect/>
          </a:stretch>
        </p:blipFill>
        <p:spPr>
          <a:xfrm>
            <a:off x="4738100" y="3105725"/>
            <a:ext cx="4170300" cy="1859100"/>
          </a:xfrm>
          <a:prstGeom prst="roundRect">
            <a:avLst>
              <a:gd fmla="val 16667" name="adj"/>
            </a:avLst>
          </a:prstGeom>
          <a:noFill/>
          <a:ln>
            <a:noFill/>
          </a:ln>
        </p:spPr>
      </p:pic>
      <p:pic>
        <p:nvPicPr>
          <p:cNvPr id="319" name="Google Shape;319;p41"/>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320" name="Google Shape;320;p41"/>
          <p:cNvPicPr preferRelativeResize="0"/>
          <p:nvPr/>
        </p:nvPicPr>
        <p:blipFill>
          <a:blip r:embed="rId5">
            <a:alphaModFix/>
          </a:blip>
          <a:stretch>
            <a:fillRect/>
          </a:stretch>
        </p:blipFill>
        <p:spPr>
          <a:xfrm>
            <a:off x="0" y="4062100"/>
            <a:ext cx="1601900" cy="557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Google workspace</a:t>
            </a:r>
            <a:endParaRPr/>
          </a:p>
        </p:txBody>
      </p:sp>
      <p:sp>
        <p:nvSpPr>
          <p:cNvPr id="326" name="Google Shape;326;p42"/>
          <p:cNvSpPr txBox="1"/>
          <p:nvPr>
            <p:ph idx="1" type="body"/>
          </p:nvPr>
        </p:nvSpPr>
        <p:spPr>
          <a:xfrm>
            <a:off x="387900" y="1185025"/>
            <a:ext cx="84606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Effektivisere arbeidsdagen min. </a:t>
            </a:r>
            <a:endParaRPr sz="2300"/>
          </a:p>
          <a:p>
            <a:pPr indent="0" lvl="0" marL="0" rtl="0" algn="l">
              <a:spcBef>
                <a:spcPts val="1200"/>
              </a:spcBef>
              <a:spcAft>
                <a:spcPts val="0"/>
              </a:spcAft>
              <a:buNone/>
            </a:pPr>
            <a:r>
              <a:rPr lang="no" sz="2300"/>
              <a:t>Dele mapper med elever. </a:t>
            </a:r>
            <a:endParaRPr sz="2300"/>
          </a:p>
          <a:p>
            <a:pPr indent="0" lvl="0" marL="0" rtl="0" algn="l">
              <a:spcBef>
                <a:spcPts val="1200"/>
              </a:spcBef>
              <a:spcAft>
                <a:spcPts val="0"/>
              </a:spcAft>
              <a:buNone/>
            </a:pPr>
            <a:r>
              <a:rPr lang="no" sz="2300"/>
              <a:t>Lære mer systematikk. </a:t>
            </a:r>
            <a:endParaRPr sz="2300"/>
          </a:p>
          <a:p>
            <a:pPr indent="0" lvl="0" marL="0" rtl="0" algn="l">
              <a:spcBef>
                <a:spcPts val="1200"/>
              </a:spcBef>
              <a:spcAft>
                <a:spcPts val="1200"/>
              </a:spcAft>
              <a:buNone/>
            </a:pPr>
            <a:r>
              <a:rPr lang="no" sz="2300"/>
              <a:t>Jeg var i permisjon da Google ble innført, og jeg savner fremdeles fronter… Gikk glipp av all innføring. Trenger derfor større forståelse for hva som er bra med classroom! :)</a:t>
            </a:r>
            <a:endParaRPr sz="2300"/>
          </a:p>
        </p:txBody>
      </p:sp>
      <p:pic>
        <p:nvPicPr>
          <p:cNvPr id="327" name="Google Shape;327;p42"/>
          <p:cNvPicPr preferRelativeResize="0"/>
          <p:nvPr/>
        </p:nvPicPr>
        <p:blipFill>
          <a:blip r:embed="rId3">
            <a:alphaModFix/>
          </a:blip>
          <a:stretch>
            <a:fillRect/>
          </a:stretch>
        </p:blipFill>
        <p:spPr>
          <a:xfrm>
            <a:off x="3388488" y="4214488"/>
            <a:ext cx="5667375" cy="809625"/>
          </a:xfrm>
          <a:prstGeom prst="rect">
            <a:avLst/>
          </a:prstGeom>
          <a:noFill/>
          <a:ln>
            <a:noFill/>
          </a:ln>
        </p:spPr>
      </p:pic>
      <p:pic>
        <p:nvPicPr>
          <p:cNvPr id="328" name="Google Shape;328;p42"/>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329" name="Google Shape;329;p42"/>
          <p:cNvPicPr preferRelativeResize="0"/>
          <p:nvPr/>
        </p:nvPicPr>
        <p:blipFill>
          <a:blip r:embed="rId5">
            <a:alphaModFix/>
          </a:blip>
          <a:stretch>
            <a:fillRect/>
          </a:stretch>
        </p:blipFill>
        <p:spPr>
          <a:xfrm>
            <a:off x="0" y="4062100"/>
            <a:ext cx="1601900" cy="557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Teknologi for tilpasset undervisning</a:t>
            </a:r>
            <a:endParaRPr/>
          </a:p>
        </p:txBody>
      </p:sp>
      <p:sp>
        <p:nvSpPr>
          <p:cNvPr id="335" name="Google Shape;335;p43"/>
          <p:cNvSpPr txBox="1"/>
          <p:nvPr>
            <p:ph idx="1" type="body"/>
          </p:nvPr>
        </p:nvSpPr>
        <p:spPr>
          <a:xfrm>
            <a:off x="387900" y="1261225"/>
            <a:ext cx="82428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Lære meg Aski Raski. </a:t>
            </a:r>
            <a:endParaRPr sz="2300"/>
          </a:p>
          <a:p>
            <a:pPr indent="0" lvl="0" marL="0" rtl="0" algn="l">
              <a:spcBef>
                <a:spcPts val="1200"/>
              </a:spcBef>
              <a:spcAft>
                <a:spcPts val="0"/>
              </a:spcAft>
              <a:buNone/>
            </a:pPr>
            <a:r>
              <a:rPr lang="no" sz="2300"/>
              <a:t>Jeg er nysgjerrig på alt! </a:t>
            </a:r>
            <a:endParaRPr sz="2300"/>
          </a:p>
          <a:p>
            <a:pPr indent="0" lvl="0" marL="0" rtl="0" algn="l">
              <a:spcBef>
                <a:spcPts val="1200"/>
              </a:spcBef>
              <a:spcAft>
                <a:spcPts val="0"/>
              </a:spcAft>
              <a:buNone/>
            </a:pPr>
            <a:r>
              <a:rPr lang="no" sz="2300"/>
              <a:t>Lære noe jeg kan bruke rett inn i undervisningen. </a:t>
            </a:r>
            <a:endParaRPr sz="2300"/>
          </a:p>
          <a:p>
            <a:pPr indent="0" lvl="0" marL="0" rtl="0" algn="l">
              <a:spcBef>
                <a:spcPts val="1200"/>
              </a:spcBef>
              <a:spcAft>
                <a:spcPts val="0"/>
              </a:spcAft>
              <a:buNone/>
            </a:pPr>
            <a:r>
              <a:rPr lang="no" sz="2300"/>
              <a:t>Lære noe nytt jeg kan bruke for å få effektive resultater. </a:t>
            </a:r>
            <a:endParaRPr sz="2300"/>
          </a:p>
          <a:p>
            <a:pPr indent="0" lvl="0" marL="0" rtl="0" algn="l">
              <a:spcBef>
                <a:spcPts val="1200"/>
              </a:spcBef>
              <a:spcAft>
                <a:spcPts val="1200"/>
              </a:spcAft>
              <a:buNone/>
            </a:pPr>
            <a:r>
              <a:rPr lang="no" sz="2300"/>
              <a:t>Begynneropplæring er superviktig! </a:t>
            </a:r>
            <a:endParaRPr sz="2300"/>
          </a:p>
        </p:txBody>
      </p:sp>
      <p:pic>
        <p:nvPicPr>
          <p:cNvPr id="336" name="Google Shape;336;p43"/>
          <p:cNvPicPr preferRelativeResize="0"/>
          <p:nvPr/>
        </p:nvPicPr>
        <p:blipFill>
          <a:blip r:embed="rId3">
            <a:alphaModFix/>
          </a:blip>
          <a:stretch>
            <a:fillRect/>
          </a:stretch>
        </p:blipFill>
        <p:spPr>
          <a:xfrm>
            <a:off x="7743275" y="3516175"/>
            <a:ext cx="1370825" cy="1585950"/>
          </a:xfrm>
          <a:prstGeom prst="rect">
            <a:avLst/>
          </a:prstGeom>
          <a:noFill/>
          <a:ln>
            <a:noFill/>
          </a:ln>
        </p:spPr>
      </p:pic>
      <p:pic>
        <p:nvPicPr>
          <p:cNvPr id="337" name="Google Shape;337;p43"/>
          <p:cNvPicPr preferRelativeResize="0"/>
          <p:nvPr/>
        </p:nvPicPr>
        <p:blipFill rotWithShape="1">
          <a:blip r:embed="rId4">
            <a:alphaModFix/>
          </a:blip>
          <a:srcRect b="22800" l="0" r="0" t="-22800"/>
          <a:stretch/>
        </p:blipFill>
        <p:spPr>
          <a:xfrm>
            <a:off x="5391525" y="3316925"/>
            <a:ext cx="2351750" cy="918250"/>
          </a:xfrm>
          <a:prstGeom prst="rect">
            <a:avLst/>
          </a:prstGeom>
          <a:noFill/>
          <a:ln>
            <a:noFill/>
          </a:ln>
        </p:spPr>
      </p:pic>
      <p:pic>
        <p:nvPicPr>
          <p:cNvPr id="338" name="Google Shape;338;p43"/>
          <p:cNvPicPr preferRelativeResize="0"/>
          <p:nvPr/>
        </p:nvPicPr>
        <p:blipFill>
          <a:blip r:embed="rId5">
            <a:alphaModFix/>
          </a:blip>
          <a:stretch>
            <a:fillRect/>
          </a:stretch>
        </p:blipFill>
        <p:spPr>
          <a:xfrm>
            <a:off x="5391525" y="4235167"/>
            <a:ext cx="2351749" cy="866958"/>
          </a:xfrm>
          <a:prstGeom prst="rect">
            <a:avLst/>
          </a:prstGeom>
          <a:noFill/>
          <a:ln>
            <a:noFill/>
          </a:ln>
        </p:spPr>
      </p:pic>
      <p:pic>
        <p:nvPicPr>
          <p:cNvPr id="339" name="Google Shape;339;p43"/>
          <p:cNvPicPr preferRelativeResize="0"/>
          <p:nvPr/>
        </p:nvPicPr>
        <p:blipFill>
          <a:blip r:embed="rId6">
            <a:alphaModFix/>
          </a:blip>
          <a:stretch>
            <a:fillRect/>
          </a:stretch>
        </p:blipFill>
        <p:spPr>
          <a:xfrm>
            <a:off x="-76200" y="4680956"/>
            <a:ext cx="1680299" cy="472894"/>
          </a:xfrm>
          <a:prstGeom prst="rect">
            <a:avLst/>
          </a:prstGeom>
          <a:noFill/>
          <a:ln>
            <a:noFill/>
          </a:ln>
        </p:spPr>
      </p:pic>
      <p:pic>
        <p:nvPicPr>
          <p:cNvPr id="340" name="Google Shape;340;p43"/>
          <p:cNvPicPr preferRelativeResize="0"/>
          <p:nvPr/>
        </p:nvPicPr>
        <p:blipFill>
          <a:blip r:embed="rId7">
            <a:alphaModFix/>
          </a:blip>
          <a:stretch>
            <a:fillRect/>
          </a:stretch>
        </p:blipFill>
        <p:spPr>
          <a:xfrm>
            <a:off x="0" y="4062100"/>
            <a:ext cx="1601900" cy="557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Multimodale tekster og spillpedagogikk</a:t>
            </a:r>
            <a:endParaRPr/>
          </a:p>
        </p:txBody>
      </p:sp>
      <p:sp>
        <p:nvSpPr>
          <p:cNvPr id="346" name="Google Shape;346;p44"/>
          <p:cNvSpPr txBox="1"/>
          <p:nvPr>
            <p:ph idx="1" type="body"/>
          </p:nvPr>
        </p:nvSpPr>
        <p:spPr>
          <a:xfrm>
            <a:off x="387900" y="1489825"/>
            <a:ext cx="7240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Lære mer om spillpedagogikk. </a:t>
            </a:r>
            <a:endParaRPr sz="2300"/>
          </a:p>
          <a:p>
            <a:pPr indent="0" lvl="0" marL="0" rtl="0" algn="l">
              <a:spcBef>
                <a:spcPts val="1200"/>
              </a:spcBef>
              <a:spcAft>
                <a:spcPts val="0"/>
              </a:spcAft>
              <a:buNone/>
            </a:pPr>
            <a:r>
              <a:rPr lang="no" sz="2300"/>
              <a:t>Ønsker mer informasjon om bl.a. Garageband, siden jeg er musikklærer. </a:t>
            </a:r>
            <a:endParaRPr sz="2300"/>
          </a:p>
          <a:p>
            <a:pPr indent="0" lvl="0" marL="0" rtl="0" algn="l">
              <a:spcBef>
                <a:spcPts val="1200"/>
              </a:spcBef>
              <a:spcAft>
                <a:spcPts val="0"/>
              </a:spcAft>
              <a:buNone/>
            </a:pPr>
            <a:r>
              <a:rPr lang="no" sz="2300"/>
              <a:t>Prøver å finne nye ideer til egen undervisning. </a:t>
            </a:r>
            <a:endParaRPr sz="2300"/>
          </a:p>
          <a:p>
            <a:pPr indent="0" lvl="0" marL="0" rtl="0" algn="l">
              <a:spcBef>
                <a:spcPts val="1200"/>
              </a:spcBef>
              <a:spcAft>
                <a:spcPts val="1200"/>
              </a:spcAft>
              <a:buNone/>
            </a:pPr>
            <a:r>
              <a:rPr lang="no" sz="2300"/>
              <a:t>Ønsker å ta med «leken» inn i læringen. </a:t>
            </a:r>
            <a:endParaRPr sz="2300"/>
          </a:p>
        </p:txBody>
      </p:sp>
      <p:pic>
        <p:nvPicPr>
          <p:cNvPr id="347" name="Google Shape;347;p44"/>
          <p:cNvPicPr preferRelativeResize="0"/>
          <p:nvPr/>
        </p:nvPicPr>
        <p:blipFill>
          <a:blip r:embed="rId3">
            <a:alphaModFix/>
          </a:blip>
          <a:stretch>
            <a:fillRect/>
          </a:stretch>
        </p:blipFill>
        <p:spPr>
          <a:xfrm>
            <a:off x="6627700" y="2538500"/>
            <a:ext cx="2307600" cy="1539300"/>
          </a:xfrm>
          <a:prstGeom prst="round2SameRect">
            <a:avLst>
              <a:gd fmla="val 16667" name="adj1"/>
              <a:gd fmla="val 0" name="adj2"/>
            </a:avLst>
          </a:prstGeom>
          <a:noFill/>
          <a:ln>
            <a:noFill/>
          </a:ln>
        </p:spPr>
      </p:pic>
      <p:pic>
        <p:nvPicPr>
          <p:cNvPr id="348" name="Google Shape;348;p44"/>
          <p:cNvPicPr preferRelativeResize="0"/>
          <p:nvPr/>
        </p:nvPicPr>
        <p:blipFill>
          <a:blip r:embed="rId4">
            <a:alphaModFix/>
          </a:blip>
          <a:stretch>
            <a:fillRect/>
          </a:stretch>
        </p:blipFill>
        <p:spPr>
          <a:xfrm>
            <a:off x="7623146" y="1081321"/>
            <a:ext cx="1387500" cy="1387500"/>
          </a:xfrm>
          <a:prstGeom prst="ellipse">
            <a:avLst/>
          </a:prstGeom>
          <a:noFill/>
          <a:ln>
            <a:noFill/>
          </a:ln>
        </p:spPr>
      </p:pic>
      <p:pic>
        <p:nvPicPr>
          <p:cNvPr id="349" name="Google Shape;349;p44"/>
          <p:cNvPicPr preferRelativeResize="0"/>
          <p:nvPr/>
        </p:nvPicPr>
        <p:blipFill>
          <a:blip r:embed="rId5">
            <a:alphaModFix/>
          </a:blip>
          <a:stretch>
            <a:fillRect/>
          </a:stretch>
        </p:blipFill>
        <p:spPr>
          <a:xfrm>
            <a:off x="7256050" y="3955700"/>
            <a:ext cx="1848900" cy="1035600"/>
          </a:xfrm>
          <a:prstGeom prst="roundRect">
            <a:avLst>
              <a:gd fmla="val 16667" name="adj"/>
            </a:avLst>
          </a:prstGeom>
          <a:noFill/>
          <a:ln>
            <a:noFill/>
          </a:ln>
        </p:spPr>
      </p:pic>
      <p:pic>
        <p:nvPicPr>
          <p:cNvPr id="350" name="Google Shape;350;p44"/>
          <p:cNvPicPr preferRelativeResize="0"/>
          <p:nvPr/>
        </p:nvPicPr>
        <p:blipFill>
          <a:blip r:embed="rId6">
            <a:alphaModFix/>
          </a:blip>
          <a:stretch>
            <a:fillRect/>
          </a:stretch>
        </p:blipFill>
        <p:spPr>
          <a:xfrm>
            <a:off x="5247978" y="3835825"/>
            <a:ext cx="1966500" cy="1307700"/>
          </a:xfrm>
          <a:prstGeom prst="ellipse">
            <a:avLst/>
          </a:prstGeom>
          <a:noFill/>
          <a:ln>
            <a:noFill/>
          </a:ln>
        </p:spPr>
      </p:pic>
      <p:pic>
        <p:nvPicPr>
          <p:cNvPr id="351" name="Google Shape;351;p44"/>
          <p:cNvPicPr preferRelativeResize="0"/>
          <p:nvPr/>
        </p:nvPicPr>
        <p:blipFill>
          <a:blip r:embed="rId7">
            <a:alphaModFix/>
          </a:blip>
          <a:stretch>
            <a:fillRect/>
          </a:stretch>
        </p:blipFill>
        <p:spPr>
          <a:xfrm>
            <a:off x="-76200" y="4680956"/>
            <a:ext cx="1680299" cy="472894"/>
          </a:xfrm>
          <a:prstGeom prst="rect">
            <a:avLst/>
          </a:prstGeom>
          <a:noFill/>
          <a:ln>
            <a:noFill/>
          </a:ln>
        </p:spPr>
      </p:pic>
      <p:pic>
        <p:nvPicPr>
          <p:cNvPr id="352" name="Google Shape;352;p44"/>
          <p:cNvPicPr preferRelativeResize="0"/>
          <p:nvPr/>
        </p:nvPicPr>
        <p:blipFill>
          <a:blip r:embed="rId8">
            <a:alphaModFix/>
          </a:blip>
          <a:stretch>
            <a:fillRect/>
          </a:stretch>
        </p:blipFill>
        <p:spPr>
          <a:xfrm>
            <a:off x="0" y="4062100"/>
            <a:ext cx="1601900" cy="55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idx="4294967295" type="title"/>
          </p:nvPr>
        </p:nvSpPr>
        <p:spPr>
          <a:xfrm>
            <a:off x="460950" y="1721700"/>
            <a:ext cx="8222100" cy="170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i="1" lang="no"/>
              <a:t>“Lærerne i Larvik har så høy kompetanse i bruk av teknologi i skolen at de vet når de ikke skal bruke den.”</a:t>
            </a:r>
            <a:endParaRPr i="1"/>
          </a:p>
        </p:txBody>
      </p:sp>
      <p:pic>
        <p:nvPicPr>
          <p:cNvPr id="99" name="Google Shape;99;p18"/>
          <p:cNvPicPr preferRelativeResize="0"/>
          <p:nvPr/>
        </p:nvPicPr>
        <p:blipFill>
          <a:blip r:embed="rId3">
            <a:alphaModFix/>
          </a:blip>
          <a:stretch>
            <a:fillRect/>
          </a:stretch>
        </p:blipFill>
        <p:spPr>
          <a:xfrm>
            <a:off x="2020550" y="4556150"/>
            <a:ext cx="1601900" cy="557700"/>
          </a:xfrm>
          <a:prstGeom prst="rect">
            <a:avLst/>
          </a:prstGeom>
          <a:noFill/>
          <a:ln>
            <a:noFill/>
          </a:ln>
        </p:spPr>
      </p:pic>
      <p:pic>
        <p:nvPicPr>
          <p:cNvPr id="100" name="Google Shape;100;p18"/>
          <p:cNvPicPr preferRelativeResize="0"/>
          <p:nvPr/>
        </p:nvPicPr>
        <p:blipFill>
          <a:blip r:embed="rId4">
            <a:alphaModFix/>
          </a:blip>
          <a:stretch>
            <a:fillRect/>
          </a:stretch>
        </p:blipFill>
        <p:spPr>
          <a:xfrm>
            <a:off x="189650" y="4598556"/>
            <a:ext cx="1680299" cy="47289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45"/>
          <p:cNvPicPr preferRelativeResize="0"/>
          <p:nvPr/>
        </p:nvPicPr>
        <p:blipFill rotWithShape="1">
          <a:blip r:embed="rId3">
            <a:alphaModFix/>
          </a:blip>
          <a:srcRect b="0" l="6911" r="6911" t="0"/>
          <a:stretch/>
        </p:blipFill>
        <p:spPr>
          <a:xfrm>
            <a:off x="6614549" y="158000"/>
            <a:ext cx="2287875" cy="2644050"/>
          </a:xfrm>
          <a:prstGeom prst="rect">
            <a:avLst/>
          </a:prstGeom>
          <a:noFill/>
          <a:ln>
            <a:noFill/>
          </a:ln>
        </p:spPr>
      </p:pic>
      <p:sp>
        <p:nvSpPr>
          <p:cNvPr id="358" name="Google Shape;358;p45"/>
          <p:cNvSpPr txBox="1"/>
          <p:nvPr>
            <p:ph type="title"/>
          </p:nvPr>
        </p:nvSpPr>
        <p:spPr>
          <a:xfrm>
            <a:off x="303975" y="310400"/>
            <a:ext cx="4300800" cy="107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o">
                <a:solidFill>
                  <a:schemeClr val="dk1"/>
                </a:solidFill>
              </a:rPr>
              <a:t>Har din kompetanse økt?</a:t>
            </a:r>
            <a:endParaRPr>
              <a:solidFill>
                <a:schemeClr val="dk1"/>
              </a:solidFill>
            </a:endParaRPr>
          </a:p>
        </p:txBody>
      </p:sp>
      <p:sp>
        <p:nvSpPr>
          <p:cNvPr id="359" name="Google Shape;359;p45"/>
          <p:cNvSpPr txBox="1"/>
          <p:nvPr>
            <p:ph idx="1" type="subTitle"/>
          </p:nvPr>
        </p:nvSpPr>
        <p:spPr>
          <a:xfrm>
            <a:off x="303975" y="1457300"/>
            <a:ext cx="4300800" cy="57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solidFill>
                  <a:schemeClr val="dk1"/>
                </a:solidFill>
              </a:rPr>
              <a:t>92,8% sier de har fått økt kompetansen sin noe eller betraktelig.</a:t>
            </a:r>
            <a:endParaRPr sz="2300">
              <a:solidFill>
                <a:schemeClr val="dk1"/>
              </a:solidFill>
            </a:endParaRPr>
          </a:p>
        </p:txBody>
      </p:sp>
      <p:sp>
        <p:nvSpPr>
          <p:cNvPr id="360" name="Google Shape;360;p45"/>
          <p:cNvSpPr txBox="1"/>
          <p:nvPr>
            <p:ph idx="2" type="body"/>
          </p:nvPr>
        </p:nvSpPr>
        <p:spPr>
          <a:xfrm>
            <a:off x="151575" y="2663500"/>
            <a:ext cx="7934400" cy="201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no" sz="2300">
                <a:solidFill>
                  <a:schemeClr val="dk1"/>
                </a:solidFill>
                <a:highlight>
                  <a:srgbClr val="1155CC"/>
                </a:highlight>
              </a:rPr>
              <a:t>・</a:t>
            </a:r>
            <a:r>
              <a:rPr lang="no" sz="2300">
                <a:solidFill>
                  <a:schemeClr val="dk1"/>
                </a:solidFill>
              </a:rPr>
              <a:t>Jeg sitter igjen med mindre kompetanse enn før workshopen</a:t>
            </a:r>
            <a:br>
              <a:rPr lang="no" sz="2300">
                <a:solidFill>
                  <a:schemeClr val="dk1"/>
                </a:solidFill>
              </a:rPr>
            </a:br>
            <a:r>
              <a:rPr lang="no" sz="2300">
                <a:solidFill>
                  <a:schemeClr val="dk1"/>
                </a:solidFill>
                <a:highlight>
                  <a:srgbClr val="CC0000"/>
                </a:highlight>
              </a:rPr>
              <a:t>・</a:t>
            </a:r>
            <a:r>
              <a:rPr lang="no" sz="2300">
                <a:solidFill>
                  <a:schemeClr val="dk1"/>
                </a:solidFill>
              </a:rPr>
              <a:t>Min kompetanse er lik som før workshopen</a:t>
            </a:r>
            <a:br>
              <a:rPr lang="no" sz="2300">
                <a:solidFill>
                  <a:schemeClr val="dk1"/>
                </a:solidFill>
              </a:rPr>
            </a:br>
            <a:r>
              <a:rPr lang="no" sz="2300">
                <a:solidFill>
                  <a:schemeClr val="dk1"/>
                </a:solidFill>
                <a:highlight>
                  <a:srgbClr val="F1C232"/>
                </a:highlight>
              </a:rPr>
              <a:t>・</a:t>
            </a:r>
            <a:r>
              <a:rPr lang="no" sz="2300">
                <a:solidFill>
                  <a:schemeClr val="dk1"/>
                </a:solidFill>
              </a:rPr>
              <a:t>Jeg har fått økt min kompetanse noe</a:t>
            </a:r>
            <a:br>
              <a:rPr lang="no" sz="2300">
                <a:solidFill>
                  <a:schemeClr val="dk1"/>
                </a:solidFill>
              </a:rPr>
            </a:br>
            <a:r>
              <a:rPr lang="no" sz="2300">
                <a:solidFill>
                  <a:srgbClr val="FFFFFF"/>
                </a:solidFill>
                <a:highlight>
                  <a:srgbClr val="38761D"/>
                </a:highlight>
              </a:rPr>
              <a:t>・</a:t>
            </a:r>
            <a:r>
              <a:rPr lang="no" sz="2300">
                <a:solidFill>
                  <a:schemeClr val="dk1"/>
                </a:solidFill>
              </a:rPr>
              <a:t>Jeg har fått økt min kompetanse betraktelig</a:t>
            </a:r>
            <a:endParaRPr sz="2300">
              <a:solidFill>
                <a:schemeClr val="dk1"/>
              </a:solidFill>
            </a:endParaRPr>
          </a:p>
        </p:txBody>
      </p:sp>
      <p:sp>
        <p:nvSpPr>
          <p:cNvPr id="361" name="Google Shape;361;p45"/>
          <p:cNvSpPr txBox="1"/>
          <p:nvPr/>
        </p:nvSpPr>
        <p:spPr>
          <a:xfrm>
            <a:off x="32775" y="4707700"/>
            <a:ext cx="937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o">
                <a:solidFill>
                  <a:schemeClr val="dk1"/>
                </a:solidFill>
                <a:latin typeface="Roboto"/>
                <a:ea typeface="Roboto"/>
                <a:cs typeface="Roboto"/>
                <a:sym typeface="Roboto"/>
              </a:rPr>
              <a:t>Svar: 194</a:t>
            </a:r>
            <a:endParaRPr>
              <a:solidFill>
                <a:schemeClr val="dk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Hva sier de som har fått sin kompetanse økt?</a:t>
            </a:r>
            <a:endParaRPr/>
          </a:p>
        </p:txBody>
      </p:sp>
      <p:sp>
        <p:nvSpPr>
          <p:cNvPr id="367" name="Google Shape;367;p46"/>
          <p:cNvSpPr txBox="1"/>
          <p:nvPr>
            <p:ph idx="1" type="body"/>
          </p:nvPr>
        </p:nvSpPr>
        <p:spPr>
          <a:xfrm>
            <a:off x="387900" y="1489825"/>
            <a:ext cx="6902400" cy="307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no" sz="2300"/>
              <a:t>Jeg kunne svært lite fra før. Har forsøkt på egenhånd men har ikke fått det til tidligere. Nå har jeg brukt det i undervisning og elevene har vist god respons på opplegget.</a:t>
            </a:r>
            <a:endParaRPr sz="2300"/>
          </a:p>
          <a:p>
            <a:pPr indent="0" lvl="0" marL="0" rtl="0" algn="l">
              <a:lnSpc>
                <a:spcPct val="95000"/>
              </a:lnSpc>
              <a:spcBef>
                <a:spcPts val="1200"/>
              </a:spcBef>
              <a:spcAft>
                <a:spcPts val="0"/>
              </a:spcAft>
              <a:buSzPts val="852"/>
              <a:buNone/>
            </a:pPr>
            <a:r>
              <a:rPr lang="no" sz="2300"/>
              <a:t>Det var et praksisnært og flott kurs. Bedre enn forventet! </a:t>
            </a:r>
            <a:endParaRPr sz="2300"/>
          </a:p>
          <a:p>
            <a:pPr indent="0" lvl="0" marL="0" rtl="0" algn="l">
              <a:lnSpc>
                <a:spcPct val="95000"/>
              </a:lnSpc>
              <a:spcBef>
                <a:spcPts val="1200"/>
              </a:spcBef>
              <a:spcAft>
                <a:spcPts val="0"/>
              </a:spcAft>
              <a:buSzPts val="852"/>
              <a:buNone/>
            </a:pPr>
            <a:r>
              <a:rPr lang="no" sz="2300"/>
              <a:t>Jeg har fått mer inspirasjon og ideer til hvordan å utføre annerledes undervisning.</a:t>
            </a:r>
            <a:endParaRPr sz="2300"/>
          </a:p>
          <a:p>
            <a:pPr indent="0" lvl="0" marL="0" rtl="0" algn="l">
              <a:lnSpc>
                <a:spcPct val="95000"/>
              </a:lnSpc>
              <a:spcBef>
                <a:spcPts val="1200"/>
              </a:spcBef>
              <a:spcAft>
                <a:spcPts val="0"/>
              </a:spcAft>
              <a:buSzPts val="852"/>
              <a:buNone/>
            </a:pPr>
            <a:r>
              <a:t/>
            </a:r>
            <a:endParaRPr sz="2300"/>
          </a:p>
          <a:p>
            <a:pPr indent="0" lvl="0" marL="0" rtl="0" algn="l">
              <a:lnSpc>
                <a:spcPct val="95000"/>
              </a:lnSpc>
              <a:spcBef>
                <a:spcPts val="1200"/>
              </a:spcBef>
              <a:spcAft>
                <a:spcPts val="1200"/>
              </a:spcAft>
              <a:buSzPts val="852"/>
              <a:buNone/>
            </a:pPr>
            <a:r>
              <a:t/>
            </a:r>
            <a:endParaRPr sz="2300"/>
          </a:p>
        </p:txBody>
      </p:sp>
      <p:pic>
        <p:nvPicPr>
          <p:cNvPr id="368" name="Google Shape;368;p46"/>
          <p:cNvPicPr preferRelativeResize="0"/>
          <p:nvPr/>
        </p:nvPicPr>
        <p:blipFill>
          <a:blip r:embed="rId3">
            <a:alphaModFix/>
          </a:blip>
          <a:stretch>
            <a:fillRect/>
          </a:stretch>
        </p:blipFill>
        <p:spPr>
          <a:xfrm>
            <a:off x="6694625" y="2484575"/>
            <a:ext cx="2658926" cy="2658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Hva sier de som har lik kompetanse?</a:t>
            </a:r>
            <a:endParaRPr/>
          </a:p>
        </p:txBody>
      </p:sp>
      <p:sp>
        <p:nvSpPr>
          <p:cNvPr id="374" name="Google Shape;374;p47"/>
          <p:cNvSpPr txBox="1"/>
          <p:nvPr>
            <p:ph idx="1" type="body"/>
          </p:nvPr>
        </p:nvSpPr>
        <p:spPr>
          <a:xfrm>
            <a:off x="387900" y="1489825"/>
            <a:ext cx="7643400" cy="3078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no" sz="2300"/>
              <a:t>Kompetansen føler jeg er lik, men har kommet på flere ideer jeg kan bruke 1. og 2. klasse, som er mer tilpasset dem nivå. Veldig fint å få være aktiv selv og jobbe litt fritt.</a:t>
            </a:r>
            <a:endParaRPr sz="2300"/>
          </a:p>
          <a:p>
            <a:pPr indent="0" lvl="0" marL="0" rtl="0" algn="l">
              <a:lnSpc>
                <a:spcPct val="95000"/>
              </a:lnSpc>
              <a:spcBef>
                <a:spcPts val="1200"/>
              </a:spcBef>
              <a:spcAft>
                <a:spcPts val="0"/>
              </a:spcAft>
              <a:buNone/>
            </a:pPr>
            <a:r>
              <a:rPr lang="no" sz="2300"/>
              <a:t>Syns det ble for stor gruppe,vi fikk for lite hjelp. </a:t>
            </a:r>
            <a:endParaRPr sz="2300"/>
          </a:p>
          <a:p>
            <a:pPr indent="0" lvl="0" marL="0" rtl="0" algn="l">
              <a:lnSpc>
                <a:spcPct val="95000"/>
              </a:lnSpc>
              <a:spcBef>
                <a:spcPts val="1200"/>
              </a:spcBef>
              <a:spcAft>
                <a:spcPts val="0"/>
              </a:spcAft>
              <a:buNone/>
            </a:pPr>
            <a:r>
              <a:t/>
            </a:r>
            <a:endParaRPr sz="2300"/>
          </a:p>
          <a:p>
            <a:pPr indent="0" lvl="0" marL="0" rtl="0" algn="l">
              <a:lnSpc>
                <a:spcPct val="95000"/>
              </a:lnSpc>
              <a:spcBef>
                <a:spcPts val="1200"/>
              </a:spcBef>
              <a:spcAft>
                <a:spcPts val="0"/>
              </a:spcAft>
              <a:buNone/>
            </a:pPr>
            <a:r>
              <a:t/>
            </a:r>
            <a:endParaRPr sz="2300"/>
          </a:p>
          <a:p>
            <a:pPr indent="0" lvl="0" marL="0" rtl="0" algn="l">
              <a:lnSpc>
                <a:spcPct val="95000"/>
              </a:lnSpc>
              <a:spcBef>
                <a:spcPts val="1200"/>
              </a:spcBef>
              <a:spcAft>
                <a:spcPts val="1200"/>
              </a:spcAft>
              <a:buSzPts val="852"/>
              <a:buNone/>
            </a:pPr>
            <a:r>
              <a:t/>
            </a:r>
            <a:endParaRPr sz="2300"/>
          </a:p>
        </p:txBody>
      </p:sp>
      <p:pic>
        <p:nvPicPr>
          <p:cNvPr id="375" name="Google Shape;375;p47"/>
          <p:cNvPicPr preferRelativeResize="0"/>
          <p:nvPr/>
        </p:nvPicPr>
        <p:blipFill>
          <a:blip r:embed="rId3">
            <a:alphaModFix/>
          </a:blip>
          <a:stretch>
            <a:fillRect/>
          </a:stretch>
        </p:blipFill>
        <p:spPr>
          <a:xfrm>
            <a:off x="6879875" y="2669825"/>
            <a:ext cx="2473676" cy="2473676"/>
          </a:xfrm>
          <a:prstGeom prst="rect">
            <a:avLst/>
          </a:prstGeom>
          <a:noFill/>
          <a:ln>
            <a:noFill/>
          </a:ln>
        </p:spPr>
      </p:pic>
      <p:pic>
        <p:nvPicPr>
          <p:cNvPr id="376" name="Google Shape;376;p47"/>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377" name="Google Shape;377;p47"/>
          <p:cNvPicPr preferRelativeResize="0"/>
          <p:nvPr/>
        </p:nvPicPr>
        <p:blipFill>
          <a:blip r:embed="rId5">
            <a:alphaModFix/>
          </a:blip>
          <a:stretch>
            <a:fillRect/>
          </a:stretch>
        </p:blipFill>
        <p:spPr>
          <a:xfrm>
            <a:off x="0" y="4062100"/>
            <a:ext cx="1601900" cy="557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8"/>
          <p:cNvPicPr preferRelativeResize="0"/>
          <p:nvPr/>
        </p:nvPicPr>
        <p:blipFill>
          <a:blip r:embed="rId3">
            <a:alphaModFix/>
          </a:blip>
          <a:stretch>
            <a:fillRect/>
          </a:stretch>
        </p:blipFill>
        <p:spPr>
          <a:xfrm>
            <a:off x="294150" y="165462"/>
            <a:ext cx="8555702" cy="4812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no"/>
              <a:t>Takk for oss</a:t>
            </a:r>
            <a:endParaRPr/>
          </a:p>
        </p:txBody>
      </p:sp>
      <p:pic>
        <p:nvPicPr>
          <p:cNvPr id="388" name="Google Shape;388;p49"/>
          <p:cNvPicPr preferRelativeResize="0"/>
          <p:nvPr/>
        </p:nvPicPr>
        <p:blipFill>
          <a:blip r:embed="rId3">
            <a:alphaModFix/>
          </a:blip>
          <a:stretch>
            <a:fillRect/>
          </a:stretch>
        </p:blipFill>
        <p:spPr>
          <a:xfrm>
            <a:off x="3574900" y="2971075"/>
            <a:ext cx="1994200" cy="1994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1111275" y="558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no" sz="4000"/>
              <a:t>Hva er larviksmodellen?</a:t>
            </a:r>
            <a:endParaRPr/>
          </a:p>
        </p:txBody>
      </p:sp>
      <p:sp>
        <p:nvSpPr>
          <p:cNvPr id="106" name="Google Shape;106;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7" name="Google Shape;107;p19"/>
          <p:cNvPicPr preferRelativeResize="0"/>
          <p:nvPr/>
        </p:nvPicPr>
        <p:blipFill>
          <a:blip r:embed="rId3">
            <a:alphaModFix/>
          </a:blip>
          <a:stretch>
            <a:fillRect/>
          </a:stretch>
        </p:blipFill>
        <p:spPr>
          <a:xfrm>
            <a:off x="0" y="694305"/>
            <a:ext cx="9143998" cy="4449194"/>
          </a:xfrm>
          <a:prstGeom prst="rect">
            <a:avLst/>
          </a:prstGeom>
          <a:noFill/>
          <a:ln>
            <a:noFill/>
          </a:ln>
        </p:spPr>
      </p:pic>
      <p:pic>
        <p:nvPicPr>
          <p:cNvPr id="108" name="Google Shape;108;p19"/>
          <p:cNvPicPr preferRelativeResize="0"/>
          <p:nvPr/>
        </p:nvPicPr>
        <p:blipFill>
          <a:blip r:embed="rId4">
            <a:alphaModFix/>
          </a:blip>
          <a:stretch>
            <a:fillRect/>
          </a:stretch>
        </p:blipFill>
        <p:spPr>
          <a:xfrm>
            <a:off x="0" y="4095831"/>
            <a:ext cx="1680299" cy="472894"/>
          </a:xfrm>
          <a:prstGeom prst="rect">
            <a:avLst/>
          </a:prstGeom>
          <a:noFill/>
          <a:ln>
            <a:noFill/>
          </a:ln>
        </p:spPr>
      </p:pic>
      <p:pic>
        <p:nvPicPr>
          <p:cNvPr id="109" name="Google Shape;109;p19"/>
          <p:cNvPicPr preferRelativeResize="0"/>
          <p:nvPr/>
        </p:nvPicPr>
        <p:blipFill>
          <a:blip r:embed="rId5">
            <a:alphaModFix/>
          </a:blip>
          <a:stretch>
            <a:fillRect/>
          </a:stretch>
        </p:blipFill>
        <p:spPr>
          <a:xfrm>
            <a:off x="0" y="4568725"/>
            <a:ext cx="1601900" cy="55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no"/>
              <a:t>Prosess - </a:t>
            </a:r>
            <a:endParaRPr/>
          </a:p>
        </p:txBody>
      </p:sp>
      <p:sp>
        <p:nvSpPr>
          <p:cNvPr id="115" name="Google Shape;115;p20"/>
          <p:cNvSpPr txBox="1"/>
          <p:nvPr>
            <p:ph idx="1" type="body"/>
          </p:nvPr>
        </p:nvSpPr>
        <p:spPr>
          <a:xfrm>
            <a:off x="429563" y="1359050"/>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6" name="Google Shape;116;p20"/>
          <p:cNvSpPr txBox="1"/>
          <p:nvPr>
            <p:ph idx="2" type="body"/>
          </p:nvPr>
        </p:nvSpPr>
        <p:spPr>
          <a:xfrm>
            <a:off x="5768075" y="2552863"/>
            <a:ext cx="4326600" cy="2275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no" sz="2900"/>
              <a:t>Workshops. </a:t>
            </a:r>
            <a:endParaRPr sz="2900"/>
          </a:p>
          <a:p>
            <a:pPr indent="0" lvl="0" marL="457200" rtl="0" algn="l">
              <a:spcBef>
                <a:spcPts val="1200"/>
              </a:spcBef>
              <a:spcAft>
                <a:spcPts val="0"/>
              </a:spcAft>
              <a:buNone/>
            </a:pPr>
            <a:r>
              <a:rPr lang="no" sz="2900"/>
              <a:t>Praksisnært.</a:t>
            </a:r>
            <a:endParaRPr sz="2900"/>
          </a:p>
          <a:p>
            <a:pPr indent="0" lvl="0" marL="457200" rtl="0" algn="l">
              <a:spcBef>
                <a:spcPts val="1200"/>
              </a:spcBef>
              <a:spcAft>
                <a:spcPts val="1200"/>
              </a:spcAft>
              <a:buNone/>
            </a:pPr>
            <a:r>
              <a:rPr lang="no" sz="2900"/>
              <a:t>Bygge digital kompetanse.</a:t>
            </a:r>
            <a:endParaRPr sz="2900"/>
          </a:p>
        </p:txBody>
      </p:sp>
      <p:pic>
        <p:nvPicPr>
          <p:cNvPr id="117" name="Google Shape;117;p20"/>
          <p:cNvPicPr preferRelativeResize="0"/>
          <p:nvPr/>
        </p:nvPicPr>
        <p:blipFill>
          <a:blip r:embed="rId3">
            <a:alphaModFix/>
          </a:blip>
          <a:stretch>
            <a:fillRect/>
          </a:stretch>
        </p:blipFill>
        <p:spPr>
          <a:xfrm>
            <a:off x="0" y="2275500"/>
            <a:ext cx="5381467" cy="2830225"/>
          </a:xfrm>
          <a:prstGeom prst="rect">
            <a:avLst/>
          </a:prstGeom>
          <a:noFill/>
          <a:ln>
            <a:noFill/>
          </a:ln>
        </p:spPr>
      </p:pic>
      <p:pic>
        <p:nvPicPr>
          <p:cNvPr id="118" name="Google Shape;118;p20"/>
          <p:cNvPicPr preferRelativeResize="0"/>
          <p:nvPr/>
        </p:nvPicPr>
        <p:blipFill rotWithShape="1">
          <a:blip r:embed="rId4">
            <a:alphaModFix/>
          </a:blip>
          <a:srcRect b="7393" l="0" r="0" t="12504"/>
          <a:stretch/>
        </p:blipFill>
        <p:spPr>
          <a:xfrm>
            <a:off x="0" y="0"/>
            <a:ext cx="9144000" cy="2275500"/>
          </a:xfrm>
          <a:prstGeom prst="rect">
            <a:avLst/>
          </a:prstGeom>
          <a:noFill/>
          <a:ln>
            <a:noFill/>
          </a:ln>
        </p:spPr>
      </p:pic>
      <p:sp>
        <p:nvSpPr>
          <p:cNvPr id="119" name="Google Shape;119;p20"/>
          <p:cNvSpPr/>
          <p:nvPr/>
        </p:nvSpPr>
        <p:spPr>
          <a:xfrm>
            <a:off x="3858600" y="914550"/>
            <a:ext cx="713400" cy="669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25" name="Google Shape;125;p21"/>
          <p:cNvSpPr txBox="1"/>
          <p:nvPr>
            <p:ph idx="1" type="body"/>
          </p:nvPr>
        </p:nvSpPr>
        <p:spPr>
          <a:xfrm>
            <a:off x="387900" y="2016000"/>
            <a:ext cx="3999900" cy="25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300"/>
          </a:p>
          <a:p>
            <a:pPr indent="0" lvl="0" marL="0" rtl="0" algn="l">
              <a:spcBef>
                <a:spcPts val="1200"/>
              </a:spcBef>
              <a:spcAft>
                <a:spcPts val="0"/>
              </a:spcAft>
              <a:buNone/>
            </a:pPr>
            <a:r>
              <a:rPr lang="no" sz="2300"/>
              <a:t>Treningssamling</a:t>
            </a:r>
            <a:r>
              <a:rPr lang="no" sz="2300"/>
              <a:t> 1</a:t>
            </a:r>
            <a:endParaRPr sz="2300"/>
          </a:p>
          <a:p>
            <a:pPr indent="0" lvl="0" marL="0" rtl="0" algn="l">
              <a:spcBef>
                <a:spcPts val="1200"/>
              </a:spcBef>
              <a:spcAft>
                <a:spcPts val="0"/>
              </a:spcAft>
              <a:buNone/>
            </a:pPr>
            <a:r>
              <a:rPr lang="no" sz="2300"/>
              <a:t> tenketank og </a:t>
            </a:r>
            <a:r>
              <a:rPr lang="no" sz="2300"/>
              <a:t>idemyldring.</a:t>
            </a:r>
            <a:endParaRPr sz="2300"/>
          </a:p>
          <a:p>
            <a:pPr indent="0" lvl="0" marL="0" rtl="0" algn="l">
              <a:spcBef>
                <a:spcPts val="1200"/>
              </a:spcBef>
              <a:spcAft>
                <a:spcPts val="0"/>
              </a:spcAft>
              <a:buNone/>
            </a:pPr>
            <a:r>
              <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300"/>
          </a:p>
        </p:txBody>
      </p:sp>
      <p:sp>
        <p:nvSpPr>
          <p:cNvPr id="126" name="Google Shape;126;p21"/>
          <p:cNvSpPr txBox="1"/>
          <p:nvPr>
            <p:ph idx="2" type="body"/>
          </p:nvPr>
        </p:nvSpPr>
        <p:spPr>
          <a:xfrm>
            <a:off x="4756200" y="1972400"/>
            <a:ext cx="3999900" cy="259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7" name="Google Shape;127;p21"/>
          <p:cNvSpPr/>
          <p:nvPr/>
        </p:nvSpPr>
        <p:spPr>
          <a:xfrm>
            <a:off x="4679900" y="752725"/>
            <a:ext cx="713400" cy="669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1"/>
          <p:cNvPicPr preferRelativeResize="0"/>
          <p:nvPr/>
        </p:nvPicPr>
        <p:blipFill rotWithShape="1">
          <a:blip r:embed="rId3">
            <a:alphaModFix/>
          </a:blip>
          <a:srcRect b="7393" l="0" r="0" t="12504"/>
          <a:stretch/>
        </p:blipFill>
        <p:spPr>
          <a:xfrm>
            <a:off x="0" y="-22800"/>
            <a:ext cx="9144000" cy="1809025"/>
          </a:xfrm>
          <a:prstGeom prst="rect">
            <a:avLst/>
          </a:prstGeom>
          <a:noFill/>
          <a:ln>
            <a:noFill/>
          </a:ln>
        </p:spPr>
      </p:pic>
      <p:sp>
        <p:nvSpPr>
          <p:cNvPr id="129" name="Google Shape;129;p21"/>
          <p:cNvSpPr/>
          <p:nvPr/>
        </p:nvSpPr>
        <p:spPr>
          <a:xfrm>
            <a:off x="4572000" y="305625"/>
            <a:ext cx="1081800" cy="9642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1"/>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131" name="Google Shape;131;p21"/>
          <p:cNvPicPr preferRelativeResize="0"/>
          <p:nvPr/>
        </p:nvPicPr>
        <p:blipFill>
          <a:blip r:embed="rId5">
            <a:alphaModFix/>
          </a:blip>
          <a:stretch>
            <a:fillRect/>
          </a:stretch>
        </p:blipFill>
        <p:spPr>
          <a:xfrm>
            <a:off x="0" y="4062100"/>
            <a:ext cx="1601900" cy="557700"/>
          </a:xfrm>
          <a:prstGeom prst="rect">
            <a:avLst/>
          </a:prstGeom>
          <a:noFill/>
          <a:ln>
            <a:noFill/>
          </a:ln>
        </p:spPr>
      </p:pic>
      <p:pic>
        <p:nvPicPr>
          <p:cNvPr id="132" name="Google Shape;132;p21"/>
          <p:cNvPicPr preferRelativeResize="0"/>
          <p:nvPr/>
        </p:nvPicPr>
        <p:blipFill>
          <a:blip r:embed="rId6">
            <a:alphaModFix/>
          </a:blip>
          <a:stretch>
            <a:fillRect/>
          </a:stretch>
        </p:blipFill>
        <p:spPr>
          <a:xfrm>
            <a:off x="4756200" y="1786225"/>
            <a:ext cx="4387801" cy="3367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38" name="Google Shape;138;p22"/>
          <p:cNvSpPr txBox="1"/>
          <p:nvPr>
            <p:ph idx="1" type="body"/>
          </p:nvPr>
        </p:nvSpPr>
        <p:spPr>
          <a:xfrm>
            <a:off x="387900" y="2016000"/>
            <a:ext cx="3999900" cy="25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Treningssamling 2 </a:t>
            </a:r>
            <a:endParaRPr sz="2300"/>
          </a:p>
          <a:p>
            <a:pPr indent="0" lvl="0" marL="0" rtl="0" algn="l">
              <a:spcBef>
                <a:spcPts val="1200"/>
              </a:spcBef>
              <a:spcAft>
                <a:spcPts val="0"/>
              </a:spcAft>
              <a:buNone/>
            </a:pPr>
            <a:r>
              <a:rPr lang="no" sz="2300"/>
              <a:t> Utvikling av workshoper, det velges en gruppeleder med tydelig rollebeskrivelse.</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300"/>
          </a:p>
        </p:txBody>
      </p:sp>
      <p:sp>
        <p:nvSpPr>
          <p:cNvPr id="139" name="Google Shape;139;p22"/>
          <p:cNvSpPr txBox="1"/>
          <p:nvPr>
            <p:ph idx="2" type="body"/>
          </p:nvPr>
        </p:nvSpPr>
        <p:spPr>
          <a:xfrm>
            <a:off x="4756200" y="1972400"/>
            <a:ext cx="3999900" cy="259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0" name="Google Shape;140;p22"/>
          <p:cNvSpPr/>
          <p:nvPr/>
        </p:nvSpPr>
        <p:spPr>
          <a:xfrm>
            <a:off x="4679900" y="752725"/>
            <a:ext cx="713400" cy="669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2"/>
          <p:cNvPicPr preferRelativeResize="0"/>
          <p:nvPr/>
        </p:nvPicPr>
        <p:blipFill rotWithShape="1">
          <a:blip r:embed="rId3">
            <a:alphaModFix/>
          </a:blip>
          <a:srcRect b="7393" l="0" r="0" t="12504"/>
          <a:stretch/>
        </p:blipFill>
        <p:spPr>
          <a:xfrm>
            <a:off x="0" y="53412"/>
            <a:ext cx="9144000" cy="1545875"/>
          </a:xfrm>
          <a:prstGeom prst="rect">
            <a:avLst/>
          </a:prstGeom>
          <a:noFill/>
          <a:ln>
            <a:noFill/>
          </a:ln>
        </p:spPr>
      </p:pic>
      <p:sp>
        <p:nvSpPr>
          <p:cNvPr id="142" name="Google Shape;142;p22"/>
          <p:cNvSpPr/>
          <p:nvPr/>
        </p:nvSpPr>
        <p:spPr>
          <a:xfrm>
            <a:off x="4724400" y="610425"/>
            <a:ext cx="1081800" cy="9642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3" name="Google Shape;143;p22"/>
          <p:cNvPicPr preferRelativeResize="0"/>
          <p:nvPr/>
        </p:nvPicPr>
        <p:blipFill>
          <a:blip r:embed="rId4">
            <a:alphaModFix/>
          </a:blip>
          <a:stretch>
            <a:fillRect/>
          </a:stretch>
        </p:blipFill>
        <p:spPr>
          <a:xfrm>
            <a:off x="4506608" y="1599271"/>
            <a:ext cx="4637391" cy="3544224"/>
          </a:xfrm>
          <a:prstGeom prst="rect">
            <a:avLst/>
          </a:prstGeom>
          <a:noFill/>
          <a:ln>
            <a:noFill/>
          </a:ln>
        </p:spPr>
      </p:pic>
      <p:pic>
        <p:nvPicPr>
          <p:cNvPr id="144" name="Google Shape;144;p22"/>
          <p:cNvPicPr preferRelativeResize="0"/>
          <p:nvPr/>
        </p:nvPicPr>
        <p:blipFill>
          <a:blip r:embed="rId5">
            <a:alphaModFix/>
          </a:blip>
          <a:stretch>
            <a:fillRect/>
          </a:stretch>
        </p:blipFill>
        <p:spPr>
          <a:xfrm>
            <a:off x="-76200" y="4680956"/>
            <a:ext cx="1680299" cy="472894"/>
          </a:xfrm>
          <a:prstGeom prst="rect">
            <a:avLst/>
          </a:prstGeom>
          <a:noFill/>
          <a:ln>
            <a:noFill/>
          </a:ln>
        </p:spPr>
      </p:pic>
      <p:pic>
        <p:nvPicPr>
          <p:cNvPr id="145" name="Google Shape;145;p22"/>
          <p:cNvPicPr preferRelativeResize="0"/>
          <p:nvPr/>
        </p:nvPicPr>
        <p:blipFill>
          <a:blip r:embed="rId6">
            <a:alphaModFix/>
          </a:blip>
          <a:stretch>
            <a:fillRect/>
          </a:stretch>
        </p:blipFill>
        <p:spPr>
          <a:xfrm>
            <a:off x="0" y="4062100"/>
            <a:ext cx="1601900" cy="55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151" name="Google Shape;151;p23"/>
          <p:cNvSpPr txBox="1"/>
          <p:nvPr>
            <p:ph idx="1" type="body"/>
          </p:nvPr>
        </p:nvSpPr>
        <p:spPr>
          <a:xfrm>
            <a:off x="387900" y="2016000"/>
            <a:ext cx="5231100" cy="25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Treningssamling 3 -  </a:t>
            </a:r>
            <a:endParaRPr sz="2300"/>
          </a:p>
          <a:p>
            <a:pPr indent="0" lvl="0" marL="0" rtl="0" algn="l">
              <a:spcBef>
                <a:spcPts val="1200"/>
              </a:spcBef>
              <a:spcAft>
                <a:spcPts val="0"/>
              </a:spcAft>
              <a:buNone/>
            </a:pPr>
            <a:r>
              <a:rPr lang="no" sz="2300"/>
              <a:t>Ferdigstiller workshops</a:t>
            </a:r>
            <a:endParaRPr sz="2300"/>
          </a:p>
          <a:p>
            <a:pPr indent="0" lvl="0" marL="457200" rtl="0" algn="l">
              <a:spcBef>
                <a:spcPts val="1200"/>
              </a:spcBef>
              <a:spcAft>
                <a:spcPts val="0"/>
              </a:spcAft>
              <a:buNone/>
            </a:pPr>
            <a:r>
              <a:rPr lang="no" sz="2300"/>
              <a:t>Sjekkliste og ferdigstilling.</a:t>
            </a:r>
            <a:endParaRPr sz="2300"/>
          </a:p>
          <a:p>
            <a:pPr indent="0" lvl="0" marL="0" rtl="0" algn="l">
              <a:spcBef>
                <a:spcPts val="1200"/>
              </a:spcBef>
              <a:spcAft>
                <a:spcPts val="1200"/>
              </a:spcAft>
              <a:buNone/>
            </a:pPr>
            <a:r>
              <a:t/>
            </a:r>
            <a:endParaRPr sz="2300"/>
          </a:p>
        </p:txBody>
      </p:sp>
      <p:sp>
        <p:nvSpPr>
          <p:cNvPr id="152" name="Google Shape;152;p23"/>
          <p:cNvSpPr txBox="1"/>
          <p:nvPr>
            <p:ph idx="2" type="body"/>
          </p:nvPr>
        </p:nvSpPr>
        <p:spPr>
          <a:xfrm>
            <a:off x="4756200" y="1972400"/>
            <a:ext cx="3999900" cy="2596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3" name="Google Shape;153;p23"/>
          <p:cNvSpPr/>
          <p:nvPr/>
        </p:nvSpPr>
        <p:spPr>
          <a:xfrm>
            <a:off x="4679900" y="752725"/>
            <a:ext cx="713400" cy="6696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3"/>
          <p:cNvPicPr preferRelativeResize="0"/>
          <p:nvPr/>
        </p:nvPicPr>
        <p:blipFill rotWithShape="1">
          <a:blip r:embed="rId3">
            <a:alphaModFix/>
          </a:blip>
          <a:srcRect b="7393" l="0" r="0" t="12504"/>
          <a:stretch/>
        </p:blipFill>
        <p:spPr>
          <a:xfrm>
            <a:off x="0" y="53412"/>
            <a:ext cx="9144000" cy="1545875"/>
          </a:xfrm>
          <a:prstGeom prst="rect">
            <a:avLst/>
          </a:prstGeom>
          <a:noFill/>
          <a:ln>
            <a:noFill/>
          </a:ln>
        </p:spPr>
      </p:pic>
      <p:sp>
        <p:nvSpPr>
          <p:cNvPr id="155" name="Google Shape;155;p23"/>
          <p:cNvSpPr/>
          <p:nvPr/>
        </p:nvSpPr>
        <p:spPr>
          <a:xfrm>
            <a:off x="6215250" y="825"/>
            <a:ext cx="1081800" cy="9642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23"/>
          <p:cNvPicPr preferRelativeResize="0"/>
          <p:nvPr/>
        </p:nvPicPr>
        <p:blipFill>
          <a:blip r:embed="rId4">
            <a:alphaModFix/>
          </a:blip>
          <a:stretch>
            <a:fillRect/>
          </a:stretch>
        </p:blipFill>
        <p:spPr>
          <a:xfrm>
            <a:off x="-76200" y="4680956"/>
            <a:ext cx="1680299" cy="472894"/>
          </a:xfrm>
          <a:prstGeom prst="rect">
            <a:avLst/>
          </a:prstGeom>
          <a:noFill/>
          <a:ln>
            <a:noFill/>
          </a:ln>
        </p:spPr>
      </p:pic>
      <p:pic>
        <p:nvPicPr>
          <p:cNvPr id="157" name="Google Shape;157;p23"/>
          <p:cNvPicPr preferRelativeResize="0"/>
          <p:nvPr/>
        </p:nvPicPr>
        <p:blipFill>
          <a:blip r:embed="rId5">
            <a:alphaModFix/>
          </a:blip>
          <a:stretch>
            <a:fillRect/>
          </a:stretch>
        </p:blipFill>
        <p:spPr>
          <a:xfrm>
            <a:off x="0" y="4062100"/>
            <a:ext cx="1601900" cy="557700"/>
          </a:xfrm>
          <a:prstGeom prst="rect">
            <a:avLst/>
          </a:prstGeom>
          <a:noFill/>
          <a:ln>
            <a:noFill/>
          </a:ln>
        </p:spPr>
      </p:pic>
      <p:pic>
        <p:nvPicPr>
          <p:cNvPr id="158" name="Google Shape;158;p23"/>
          <p:cNvPicPr preferRelativeResize="0"/>
          <p:nvPr/>
        </p:nvPicPr>
        <p:blipFill>
          <a:blip r:embed="rId6">
            <a:alphaModFix/>
          </a:blip>
          <a:stretch>
            <a:fillRect/>
          </a:stretch>
        </p:blipFill>
        <p:spPr>
          <a:xfrm>
            <a:off x="5919327" y="1599275"/>
            <a:ext cx="3224671" cy="3554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lnSpc>
                <a:spcPct val="115000"/>
              </a:lnSpc>
              <a:spcBef>
                <a:spcPts val="0"/>
              </a:spcBef>
              <a:spcAft>
                <a:spcPts val="1200"/>
              </a:spcAft>
              <a:buNone/>
            </a:pPr>
            <a:r>
              <a:rPr lang="no" sz="4978">
                <a:latin typeface="Roboto"/>
                <a:ea typeface="Roboto"/>
                <a:cs typeface="Roboto"/>
                <a:sym typeface="Roboto"/>
              </a:rPr>
              <a:t>Workshop 1:Programmering</a:t>
            </a:r>
            <a:endParaRPr/>
          </a:p>
        </p:txBody>
      </p:sp>
      <p:sp>
        <p:nvSpPr>
          <p:cNvPr id="164" name="Google Shape;164;p24"/>
          <p:cNvSpPr txBox="1"/>
          <p:nvPr>
            <p:ph idx="1" type="body"/>
          </p:nvPr>
        </p:nvSpPr>
        <p:spPr>
          <a:xfrm>
            <a:off x="387900" y="2016000"/>
            <a:ext cx="3999900" cy="2552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b="1">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165" name="Google Shape;165;p24"/>
          <p:cNvSpPr txBox="1"/>
          <p:nvPr>
            <p:ph idx="2" type="body"/>
          </p:nvPr>
        </p:nvSpPr>
        <p:spPr>
          <a:xfrm>
            <a:off x="5511875" y="1728625"/>
            <a:ext cx="3999900" cy="25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o" sz="2300"/>
              <a:t>Sphero bolt</a:t>
            </a:r>
            <a:endParaRPr sz="2300"/>
          </a:p>
          <a:p>
            <a:pPr indent="0" lvl="0" marL="0" rtl="0" algn="l">
              <a:spcBef>
                <a:spcPts val="1200"/>
              </a:spcBef>
              <a:spcAft>
                <a:spcPts val="0"/>
              </a:spcAft>
              <a:buNone/>
            </a:pPr>
            <a:r>
              <a:rPr lang="no" sz="2300"/>
              <a:t>Lego spike, Wedo</a:t>
            </a:r>
            <a:endParaRPr sz="2300"/>
          </a:p>
          <a:p>
            <a:pPr indent="0" lvl="0" marL="0" rtl="0" algn="l">
              <a:spcBef>
                <a:spcPts val="1200"/>
              </a:spcBef>
              <a:spcAft>
                <a:spcPts val="0"/>
              </a:spcAft>
              <a:buNone/>
            </a:pPr>
            <a:r>
              <a:rPr lang="no" sz="2300"/>
              <a:t>Scratch</a:t>
            </a:r>
            <a:endParaRPr sz="2300"/>
          </a:p>
          <a:p>
            <a:pPr indent="0" lvl="0" marL="0" rtl="0" algn="l">
              <a:spcBef>
                <a:spcPts val="1200"/>
              </a:spcBef>
              <a:spcAft>
                <a:spcPts val="0"/>
              </a:spcAft>
              <a:buNone/>
            </a:pPr>
            <a:r>
              <a:rPr lang="no" sz="2300"/>
              <a:t>Python</a:t>
            </a:r>
            <a:endParaRPr sz="2300"/>
          </a:p>
          <a:p>
            <a:pPr indent="0" lvl="0" marL="0" rtl="0" algn="l">
              <a:spcBef>
                <a:spcPts val="1200"/>
              </a:spcBef>
              <a:spcAft>
                <a:spcPts val="0"/>
              </a:spcAft>
              <a:buNone/>
            </a:pPr>
            <a:r>
              <a:t/>
            </a:r>
            <a:endParaRPr sz="2300"/>
          </a:p>
          <a:p>
            <a:pPr indent="0" lvl="0" marL="0" rtl="0" algn="l">
              <a:spcBef>
                <a:spcPts val="1200"/>
              </a:spcBef>
              <a:spcAft>
                <a:spcPts val="1200"/>
              </a:spcAft>
              <a:buNone/>
            </a:pPr>
            <a:r>
              <a:t/>
            </a:r>
            <a:endParaRPr sz="2300"/>
          </a:p>
        </p:txBody>
      </p:sp>
      <p:pic>
        <p:nvPicPr>
          <p:cNvPr id="166" name="Google Shape;166;p24"/>
          <p:cNvPicPr preferRelativeResize="0"/>
          <p:nvPr/>
        </p:nvPicPr>
        <p:blipFill>
          <a:blip r:embed="rId3">
            <a:alphaModFix/>
          </a:blip>
          <a:stretch>
            <a:fillRect/>
          </a:stretch>
        </p:blipFill>
        <p:spPr>
          <a:xfrm>
            <a:off x="-35408" y="1938325"/>
            <a:ext cx="1625633" cy="1066925"/>
          </a:xfrm>
          <a:prstGeom prst="rect">
            <a:avLst/>
          </a:prstGeom>
          <a:noFill/>
          <a:ln>
            <a:noFill/>
          </a:ln>
        </p:spPr>
      </p:pic>
      <p:pic>
        <p:nvPicPr>
          <p:cNvPr id="167" name="Google Shape;167;p24"/>
          <p:cNvPicPr preferRelativeResize="0"/>
          <p:nvPr/>
        </p:nvPicPr>
        <p:blipFill>
          <a:blip r:embed="rId4">
            <a:alphaModFix/>
          </a:blip>
          <a:stretch>
            <a:fillRect/>
          </a:stretch>
        </p:blipFill>
        <p:spPr>
          <a:xfrm>
            <a:off x="3" y="3005250"/>
            <a:ext cx="2076200" cy="2150549"/>
          </a:xfrm>
          <a:prstGeom prst="rect">
            <a:avLst/>
          </a:prstGeom>
          <a:noFill/>
          <a:ln>
            <a:noFill/>
          </a:ln>
        </p:spPr>
      </p:pic>
      <p:pic>
        <p:nvPicPr>
          <p:cNvPr id="168" name="Google Shape;168;p24"/>
          <p:cNvPicPr preferRelativeResize="0"/>
          <p:nvPr/>
        </p:nvPicPr>
        <p:blipFill>
          <a:blip r:embed="rId5">
            <a:alphaModFix/>
          </a:blip>
          <a:stretch>
            <a:fillRect/>
          </a:stretch>
        </p:blipFill>
        <p:spPr>
          <a:xfrm>
            <a:off x="1590224" y="1144124"/>
            <a:ext cx="1887073" cy="1861125"/>
          </a:xfrm>
          <a:prstGeom prst="rect">
            <a:avLst/>
          </a:prstGeom>
          <a:noFill/>
          <a:ln>
            <a:noFill/>
          </a:ln>
        </p:spPr>
      </p:pic>
      <p:pic>
        <p:nvPicPr>
          <p:cNvPr id="169" name="Google Shape;169;p24"/>
          <p:cNvPicPr preferRelativeResize="0"/>
          <p:nvPr/>
        </p:nvPicPr>
        <p:blipFill>
          <a:blip r:embed="rId6">
            <a:alphaModFix/>
          </a:blip>
          <a:stretch>
            <a:fillRect/>
          </a:stretch>
        </p:blipFill>
        <p:spPr>
          <a:xfrm>
            <a:off x="2076200" y="3005249"/>
            <a:ext cx="3065669" cy="2150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